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notesSlides/notesSlide5.xml" ContentType="application/vnd.openxmlformats-officedocument.presentationml.notesSlide+xml"/>
  <Override PartName="/ppt/notesSlides/notesSlide6.xml" ContentType="application/vnd.openxmlformats-officedocument.presentationml.notesSlide+xml"/>
  <Override PartName="/ppt/tags/tag1.xml" ContentType="application/vnd.openxmlformats-officedocument.presentationml.tags+xml"/>
  <Override PartName="/ppt/notesSlides/notesSlide7.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removePersonalInfoOnSave="1">
  <p:sldMasterIdLst>
    <p:sldMasterId id="2147483674" r:id="rId1"/>
  </p:sldMasterIdLst>
  <p:notesMasterIdLst>
    <p:notesMasterId r:id="rId9"/>
  </p:notesMasterIdLst>
  <p:handoutMasterIdLst>
    <p:handoutMasterId r:id="rId10"/>
  </p:handoutMasterIdLst>
  <p:sldIdLst>
    <p:sldId id="289" r:id="rId2"/>
    <p:sldId id="471" r:id="rId3"/>
    <p:sldId id="469" r:id="rId4"/>
    <p:sldId id="470" r:id="rId5"/>
    <p:sldId id="444" r:id="rId6"/>
    <p:sldId id="472" r:id="rId7"/>
    <p:sldId id="281" r:id="rId8"/>
  </p:sldIdLst>
  <p:sldSz cx="9144000" cy="6858000" type="letter"/>
  <p:notesSz cx="6858000" cy="9144000"/>
  <p:defaultTextStyle>
    <a:lvl1pPr marL="0" algn="l" rtl="0" latinLnBrk="0">
      <a:defRPr sz="180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p:defaultTextStyle>
  <p:extLst>
    <p:ext uri="{EFAFB233-063F-42B5-8137-9DF3F51BA10A}">
      <p15:sldGuideLst xmlns="" xmlns:p15="http://schemas.microsoft.com/office/powerpoint/2012/main">
        <p15:guide id="1" orient="horz" pos="2160">
          <p15:clr>
            <a:srgbClr val="A4A3A4"/>
          </p15:clr>
        </p15:guide>
        <p15:guide id="2" pos="2880">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Author" initials="A" lastIdx="4" clrIdx="0"/>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A0A0A0"/>
    <a:srgbClr val="1F497D"/>
    <a:srgbClr val="198DC7"/>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B301B821-A1FF-4177-AEE7-76D212191A09}">
  <a:tblStyle styleId="{B301B821-A1FF-4177-AEE7-76D212191A09}" styleName="Medium Style 9">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2H>
      <a:tcStyle>
        <a:tcBdr/>
      </a:tcStyle>
    </a:band2H>
    <a:band1V>
      <a:tcStyle>
        <a:tcBdr/>
        <a:fill>
          <a:solidFill>
            <a:schemeClr val="accent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1"/>
          </a:solidFill>
        </a:fill>
      </a:tcStyle>
    </a:firstRow>
    <a:neCell>
      <a:tcStyle>
        <a:tcBdr/>
      </a:tcStyle>
    </a:neCell>
    <a:nwCell>
      <a:tcStyle>
        <a:tcBdr/>
      </a:tcStyle>
    </a:nwCell>
  </a:tblStyle>
  <a:tblStyle styleId="{9DCAF9ED-07DC-4A11-8D7F-57B35C25682E}" styleName="Medium Style 10">
    <a:wholeTbl>
      <a:tcTxStyle>
        <a:fontRef idx="minor">
          <a:scrgbClr r="0" g="0" b="0"/>
        </a:fontRef>
        <a:schemeClr val="dk1"/>
      </a:tcTxStyle>
      <a:tcStyle>
        <a:tcBdr>
          <a:left>
            <a:ln w="12700" cmpd="sng">
              <a:solidFill>
                <a:schemeClr val="accent2"/>
              </a:solidFill>
            </a:ln>
          </a:left>
          <a:right>
            <a:ln w="12700" cmpd="sng">
              <a:solidFill>
                <a:schemeClr val="accent2"/>
              </a:solidFill>
            </a:ln>
          </a:right>
          <a:top>
            <a:ln w="12700" cmpd="sng">
              <a:solidFill>
                <a:schemeClr val="accent2"/>
              </a:solidFill>
            </a:ln>
          </a:top>
          <a:bottom>
            <a:ln w="12700" cmpd="sng">
              <a:solidFill>
                <a:schemeClr val="accent2"/>
              </a:solidFill>
            </a:ln>
          </a:bottom>
          <a:insideH>
            <a:ln w="12700" cmpd="sng">
              <a:solidFill>
                <a:schemeClr val="accent2"/>
              </a:solidFill>
            </a:ln>
          </a:insideH>
          <a:insideV>
            <a:ln>
              <a:noFill/>
            </a:ln>
          </a:insideV>
        </a:tcBdr>
        <a:fill>
          <a:solidFill>
            <a:schemeClr val="lt1"/>
          </a:solidFill>
        </a:fill>
      </a:tcStyle>
    </a:wholeTbl>
    <a:band1H>
      <a:tcStyle>
        <a:tcBdr/>
        <a:fill>
          <a:solidFill>
            <a:schemeClr val="accent2">
              <a:tint val="20000"/>
            </a:schemeClr>
          </a:solidFill>
        </a:fill>
      </a:tcStyle>
    </a:band1H>
    <a:band2H>
      <a:tcStyle>
        <a:tcBdr/>
      </a:tcStyle>
    </a:band2H>
    <a:band1V>
      <a:tcStyle>
        <a:tcBdr/>
        <a:fill>
          <a:solidFill>
            <a:schemeClr val="accent2">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2"/>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2"/>
          </a:solidFill>
        </a:fill>
      </a:tcStyle>
    </a:firstRow>
    <a:neCell>
      <a:tcStyle>
        <a:tcBdr/>
      </a:tcStyle>
    </a:neCell>
    <a:nwCell>
      <a:tcStyle>
        <a:tcBdr/>
      </a:tcStyle>
    </a:nwCell>
  </a:tblStyle>
  <a:tblStyle styleId="{793D81CF-94F2-401A-BA57-92F5A7B2D0C5}" styleName="Medium Style 8">
    <a:wholeTbl>
      <a:tcTxStyle>
        <a:fontRef idx="minor">
          <a:scrgbClr r="0" g="0" b="0"/>
        </a:fontRef>
        <a:schemeClr val="dk1"/>
      </a:tcTxStyle>
      <a:tcStyle>
        <a:tcBdr>
          <a:left>
            <a:ln w="12700" cmpd="sng">
              <a:solidFill>
                <a:schemeClr val="dk1"/>
              </a:solidFill>
            </a:ln>
          </a:left>
          <a:right>
            <a:ln w="12700" cmpd="sng">
              <a:solidFill>
                <a:schemeClr val="dk1"/>
              </a:solidFill>
            </a:ln>
          </a:right>
          <a:top>
            <a:ln w="12700" cmpd="sng">
              <a:solidFill>
                <a:schemeClr val="dk1"/>
              </a:solidFill>
            </a:ln>
          </a:top>
          <a:bottom>
            <a:ln w="12700" cmpd="sng">
              <a:solidFill>
                <a:schemeClr val="dk1"/>
              </a:solidFill>
            </a:ln>
          </a:bottom>
          <a:insideH>
            <a:ln w="12700" cmpd="sng">
              <a:solidFill>
                <a:schemeClr val="dk1"/>
              </a:solidFill>
            </a:ln>
          </a:insideH>
          <a:insideV>
            <a:ln>
              <a:noFill/>
            </a:ln>
          </a:insideV>
        </a:tcBdr>
        <a:fill>
          <a:solidFill>
            <a:schemeClr val="lt1"/>
          </a:solidFill>
        </a:fill>
      </a:tcStyle>
    </a:wholeTbl>
    <a:band1H>
      <a:tcStyle>
        <a:tcBdr/>
        <a:fill>
          <a:solidFill>
            <a:schemeClr val="dk1">
              <a:tint val="20000"/>
            </a:schemeClr>
          </a:solidFill>
        </a:fill>
      </a:tcStyle>
    </a:band1H>
    <a:band2H>
      <a:tcStyle>
        <a:tcBdr/>
      </a:tcStyle>
    </a:band2H>
    <a:band1V>
      <a:tcStyle>
        <a:tcBdr/>
        <a:fill>
          <a:solidFill>
            <a:schemeClr val="dk1">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dk1"/>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dk1"/>
          </a:solidFill>
        </a:fill>
      </a:tcStyle>
    </a:firstRow>
    <a:neCell>
      <a:tcStyle>
        <a:tcBdr/>
      </a:tcStyle>
    </a:neCell>
    <a:nwCell>
      <a:tcStyle>
        <a:tcBdr/>
      </a:tcStyle>
    </a:nwCell>
  </a:tblStyle>
  <a:tblStyle styleId="{5FD0F851-EC5A-4D38-B0AD-8093EC10F338}" styleName="Light Style 6">
    <a:wholeTbl>
      <a:tcTxStyle>
        <a:fontRef idx="minor">
          <a:scrgbClr r="0" g="0" b="0"/>
        </a:fontRef>
        <a:schemeClr val="accent5"/>
      </a:tcTxStyle>
      <a:tcStyle>
        <a:tcBdr>
          <a:left>
            <a:ln>
              <a:noFill/>
            </a:ln>
          </a:left>
          <a:right>
            <a:ln>
              <a:noFill/>
            </a:ln>
          </a:right>
          <a:top>
            <a:ln w="12700" cmpd="sng">
              <a:solidFill>
                <a:schemeClr val="accent5"/>
              </a:solidFill>
            </a:ln>
          </a:top>
          <a:bottom>
            <a:ln w="12700" cmpd="sng">
              <a:solidFill>
                <a:schemeClr val="accent5"/>
              </a:solidFill>
            </a:ln>
          </a:bottom>
          <a:insideH>
            <a:ln>
              <a:noFill/>
            </a:ln>
          </a:insideH>
          <a:insideV>
            <a:ln>
              <a:noFill/>
            </a:ln>
          </a:insideV>
        </a:tcBdr>
        <a:fill>
          <a:noFill/>
        </a:fill>
      </a:tcStyle>
    </a:wholeTbl>
    <a:band1H>
      <a:tcStyle>
        <a:tcBdr/>
        <a:fill>
          <a:solidFill>
            <a:schemeClr val="accent5">
              <a:alpha val="20000"/>
            </a:schemeClr>
          </a:solidFill>
        </a:fill>
      </a:tcStyle>
    </a:band1H>
    <a:band2H>
      <a:tcStyle>
        <a:tcBdr/>
      </a:tcStyle>
    </a:band2H>
    <a:band1V>
      <a:tcStyle>
        <a:tcBdr/>
        <a:fill>
          <a:solidFill>
            <a:schemeClr val="accent5">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5"/>
              </a:solidFill>
            </a:ln>
          </a:top>
        </a:tcBdr>
        <a:fill>
          <a:noFill/>
        </a:fill>
      </a:tcStyle>
    </a:lastRow>
    <a:seCell>
      <a:tcStyle>
        <a:tcBdr/>
      </a:tcStyle>
    </a:seCell>
    <a:swCell>
      <a:tcStyle>
        <a:tcBdr/>
      </a:tcStyle>
    </a:swCell>
    <a:firstRow>
      <a:tcTxStyle b="on"/>
      <a:tcStyle>
        <a:tcBdr>
          <a:bottom>
            <a:ln w="12700" cmpd="sng">
              <a:solidFill>
                <a:schemeClr val="accent5"/>
              </a:solidFill>
            </a:ln>
          </a:bottom>
        </a:tcBdr>
        <a:fill>
          <a:noFill/>
        </a:fill>
      </a:tcStyle>
    </a:firstRow>
    <a:neCell>
      <a:tcStyle>
        <a:tcBdr/>
      </a:tcStyle>
    </a:neCell>
    <a:nwCell>
      <a:tcStyle>
        <a:tcBdr/>
      </a:tcStyle>
    </a:nwCell>
  </a:tblStyle>
  <a:tblStyle styleId="{1FECB4D8-DB02-4DC6-A0A2-4F2EBAE1DC90}" styleName="Medium Style 11">
    <a:wholeTbl>
      <a:tcTxStyle>
        <a:fontRef idx="minor">
          <a:scrgbClr r="0" g="0" b="0"/>
        </a:fontRef>
        <a:schemeClr val="dk1"/>
      </a:tcTxStyle>
      <a:tcStyle>
        <a:tcBdr>
          <a:left>
            <a:ln w="12700" cmpd="sng">
              <a:solidFill>
                <a:schemeClr val="accent3"/>
              </a:solidFill>
            </a:ln>
          </a:left>
          <a:right>
            <a:ln w="12700" cmpd="sng">
              <a:solidFill>
                <a:schemeClr val="accent3"/>
              </a:solidFill>
            </a:ln>
          </a:right>
          <a:top>
            <a:ln w="12700" cmpd="sng">
              <a:solidFill>
                <a:schemeClr val="accent3"/>
              </a:solidFill>
            </a:ln>
          </a:top>
          <a:bottom>
            <a:ln w="12700" cmpd="sng">
              <a:solidFill>
                <a:schemeClr val="accent3"/>
              </a:solidFill>
            </a:ln>
          </a:bottom>
          <a:insideH>
            <a:ln w="12700" cmpd="sng">
              <a:solidFill>
                <a:schemeClr val="accent3"/>
              </a:solidFill>
            </a:ln>
          </a:insideH>
          <a:insideV>
            <a:ln>
              <a:noFill/>
            </a:ln>
          </a:insideV>
        </a:tcBdr>
        <a:fill>
          <a:solidFill>
            <a:schemeClr val="lt1"/>
          </a:solidFill>
        </a:fill>
      </a:tcStyle>
    </a:wholeTbl>
    <a:band1H>
      <a:tcStyle>
        <a:tcBdr/>
        <a:fill>
          <a:solidFill>
            <a:schemeClr val="accent3">
              <a:tint val="20000"/>
            </a:schemeClr>
          </a:solidFill>
        </a:fill>
      </a:tcStyle>
    </a:band1H>
    <a:band2H>
      <a:tcStyle>
        <a:tcBdr/>
      </a:tcStyle>
    </a:band2H>
    <a:band1V>
      <a:tcStyle>
        <a:tcBdr/>
        <a:fill>
          <a:solidFill>
            <a:schemeClr val="accent3">
              <a:tint val="20000"/>
            </a:schemeClr>
          </a:solidFill>
        </a:fill>
      </a:tcStyle>
    </a:band1V>
    <a:band2V>
      <a:tcStyle>
        <a:tcBdr/>
      </a:tcStyle>
    </a:band2V>
    <a:lastCol>
      <a:tcTxStyle b="on"/>
      <a:tcStyle>
        <a:tcBdr/>
      </a:tcStyle>
    </a:lastCol>
    <a:firstCol>
      <a:tcTxStyle b="on"/>
      <a:tcStyle>
        <a:tcBdr/>
      </a:tcStyle>
    </a:firstCol>
    <a:lastRow>
      <a:tcTxStyle b="on"/>
      <a:tcStyle>
        <a:tcBdr>
          <a:top>
            <a:ln w="50800" cmpd="dbl">
              <a:solidFill>
                <a:schemeClr val="accent3"/>
              </a:solidFill>
            </a:ln>
          </a:top>
        </a:tcBdr>
        <a:fill>
          <a:solidFill>
            <a:schemeClr val="lt1"/>
          </a:solidFill>
        </a:fill>
      </a:tcStyle>
    </a:lastRow>
    <a:seCell>
      <a:tcStyle>
        <a:tcBdr/>
      </a:tcStyle>
    </a:seCell>
    <a:swCell>
      <a:tcStyle>
        <a:tcBdr/>
      </a:tcStyle>
    </a:swCell>
    <a:firstRow>
      <a:tcTxStyle b="on">
        <a:fontRef idx="minor">
          <a:scrgbClr r="0" g="0" b="0"/>
        </a:fontRef>
        <a:schemeClr val="lt1"/>
      </a:tcTxStyle>
      <a:tcStyle>
        <a:tcBdr/>
        <a:fill>
          <a:solidFill>
            <a:schemeClr val="accent3"/>
          </a:solidFill>
        </a:fill>
      </a:tcStyle>
    </a:firstRow>
    <a:neCell>
      <a:tcStyle>
        <a:tcBdr/>
      </a:tcStyle>
    </a:neCell>
    <a:nwCell>
      <a:tcStyle>
        <a:tcBdr/>
      </a:tcStyle>
    </a:nwCell>
  </a:tblStyle>
  <a:tblStyle styleId="{3B4B98B0-60AC-42C2-AFA5-B58CD77FA1E5}" styleName="Light Style 2">
    <a:wholeTbl>
      <a:tcTxStyle>
        <a:fontRef idx="minor">
          <a:scrgbClr r="0" g="0" b="0"/>
        </a:fontRef>
        <a:schemeClr val="tx1"/>
      </a:tcTxStyle>
      <a:tcStyle>
        <a:tcBdr>
          <a:left>
            <a:ln>
              <a:noFill/>
            </a:ln>
          </a:left>
          <a:right>
            <a:ln>
              <a:noFill/>
            </a:ln>
          </a:right>
          <a:top>
            <a:ln w="12700" cmpd="sng">
              <a:solidFill>
                <a:schemeClr val="accent1"/>
              </a:solidFill>
            </a:ln>
          </a:top>
          <a:bottom>
            <a:ln w="12700" cmpd="sng">
              <a:solidFill>
                <a:schemeClr val="accent1"/>
              </a:solidFill>
            </a:ln>
          </a:bottom>
          <a:insideH>
            <a:ln>
              <a:noFill/>
            </a:ln>
          </a:insideH>
          <a:insideV>
            <a:ln>
              <a:noFill/>
            </a:ln>
          </a:insideV>
        </a:tcBdr>
        <a:fill>
          <a:noFill/>
        </a:fill>
      </a:tcStyle>
    </a:wholeTbl>
    <a:band1H>
      <a:tcStyle>
        <a:tcBdr/>
        <a:fill>
          <a:solidFill>
            <a:schemeClr val="accent1">
              <a:alpha val="20000"/>
            </a:schemeClr>
          </a:solidFill>
        </a:fill>
      </a:tcStyle>
    </a:band1H>
    <a:band2H>
      <a:tcStyle>
        <a:tcBdr/>
      </a:tcStyle>
    </a:band2H>
    <a:band1V>
      <a:tcStyle>
        <a:tcBdr/>
        <a:fill>
          <a:solidFill>
            <a:schemeClr val="accent1">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1"/>
              </a:solidFill>
            </a:ln>
          </a:top>
        </a:tcBdr>
        <a:fill>
          <a:noFill/>
        </a:fill>
      </a:tcStyle>
    </a:lastRow>
    <a:seCell>
      <a:tcStyle>
        <a:tcBdr/>
      </a:tcStyle>
    </a:seCell>
    <a:swCell>
      <a:tcStyle>
        <a:tcBdr/>
      </a:tcStyle>
    </a:swCell>
    <a:firstRow>
      <a:tcTxStyle b="on"/>
      <a:tcStyle>
        <a:tcBdr>
          <a:bottom>
            <a:ln w="12700" cmpd="sng">
              <a:solidFill>
                <a:schemeClr val="accent1"/>
              </a:solidFill>
            </a:ln>
          </a:bottom>
        </a:tcBdr>
        <a:fill>
          <a:noFill/>
        </a:fill>
      </a:tcStyle>
    </a:firstRow>
    <a:neCell>
      <a:tcStyle>
        <a:tcBdr/>
      </a:tcStyle>
    </a:neCell>
    <a:nwCell>
      <a:tcStyle>
        <a:tcBdr/>
      </a:tcStyle>
    </a:nwCell>
  </a:tblStyle>
  <a:tblStyle styleId="{0E3FDE45-AF77-4B5C-9715-49D594BDF05E}" styleName="Light Style 3">
    <a:wholeTbl>
      <a:tcTxStyle>
        <a:fontRef idx="minor">
          <a:scrgbClr r="0" g="0" b="0"/>
        </a:fontRef>
        <a:schemeClr val="tx1"/>
      </a:tcTxStyle>
      <a:tcStyle>
        <a:tcBdr>
          <a:left>
            <a:ln>
              <a:noFill/>
            </a:ln>
          </a:left>
          <a:right>
            <a:ln>
              <a:noFill/>
            </a:ln>
          </a:right>
          <a:top>
            <a:ln w="12700" cmpd="sng">
              <a:solidFill>
                <a:schemeClr val="accent2"/>
              </a:solidFill>
            </a:ln>
          </a:top>
          <a:bottom>
            <a:ln w="12700" cmpd="sng">
              <a:solidFill>
                <a:schemeClr val="accent2"/>
              </a:solidFill>
            </a:ln>
          </a:bottom>
          <a:insideH>
            <a:ln>
              <a:noFill/>
            </a:ln>
          </a:insideH>
          <a:insideV>
            <a:ln>
              <a:noFill/>
            </a:ln>
          </a:insideV>
        </a:tcBdr>
        <a:fill>
          <a:noFill/>
        </a:fill>
      </a:tcStyle>
    </a:wholeTbl>
    <a:band1H>
      <a:tcStyle>
        <a:tcBdr/>
        <a:fill>
          <a:solidFill>
            <a:schemeClr val="accent2">
              <a:alpha val="20000"/>
            </a:schemeClr>
          </a:solidFill>
        </a:fill>
      </a:tcStyle>
    </a:band1H>
    <a:band2H>
      <a:tcStyle>
        <a:tcBdr/>
      </a:tcStyle>
    </a:band2H>
    <a:band1V>
      <a:tcStyle>
        <a:tcBdr/>
        <a:fill>
          <a:solidFill>
            <a:schemeClr val="accent2">
              <a:alpha val="20000"/>
            </a:schemeClr>
          </a:solidFill>
        </a:fill>
      </a:tcStyle>
    </a:band1V>
    <a:band2V>
      <a:tcStyle>
        <a:tcBdr/>
      </a:tcStyle>
    </a:band2V>
    <a:lastCol>
      <a:tcTxStyle b="on"/>
      <a:tcStyle>
        <a:tcBdr/>
      </a:tcStyle>
    </a:lastCol>
    <a:firstCol>
      <a:tcTxStyle b="on"/>
      <a:tcStyle>
        <a:tcBdr/>
      </a:tcStyle>
    </a:firstCol>
    <a:lastRow>
      <a:tcTxStyle b="on"/>
      <a:tcStyle>
        <a:tcBdr>
          <a:top>
            <a:ln w="12700" cmpd="sng">
              <a:solidFill>
                <a:schemeClr val="accent2"/>
              </a:solidFill>
            </a:ln>
          </a:top>
        </a:tcBdr>
        <a:fill>
          <a:noFill/>
        </a:fill>
      </a:tcStyle>
    </a:lastRow>
    <a:seCell>
      <a:tcStyle>
        <a:tcBdr/>
      </a:tcStyle>
    </a:seCell>
    <a:swCell>
      <a:tcStyle>
        <a:tcBdr/>
      </a:tcStyle>
    </a:swCell>
    <a:firstRow>
      <a:tcTxStyle b="on"/>
      <a:tcStyle>
        <a:tcBdr>
          <a:bottom>
            <a:ln w="12700" cmpd="sng">
              <a:solidFill>
                <a:schemeClr val="accent2"/>
              </a:solidFill>
            </a:ln>
          </a:bottom>
        </a:tcBdr>
        <a:fill>
          <a:noFill/>
        </a:fill>
      </a:tcStyle>
    </a:firstRow>
    <a:neCell>
      <a:tcStyle>
        <a:tcBdr/>
      </a:tcStyle>
    </a:neCell>
    <a:nwCell>
      <a:tcStyle>
        <a:tcBdr/>
      </a:tcStyle>
    </a:nwCell>
  </a:tblStyle>
  <a:tblStyle styleId="{1E171933-4619-4E11-9A3F-F7608DF75F80}" styleName="Medium Style 1 - Accent 4">
    <a:wholeTbl>
      <a:tcTxStyle>
        <a:fontRef idx="minor">
          <a:scrgbClr r="0" g="0" b="0"/>
        </a:fontRef>
        <a:schemeClr val="dk1"/>
      </a:tcTxStyle>
      <a:tcStyle>
        <a:tcBdr>
          <a:left>
            <a:ln w="12700" cmpd="sng">
              <a:solidFill>
                <a:schemeClr val="accent4"/>
              </a:solidFill>
            </a:ln>
          </a:left>
          <a:right>
            <a:ln w="12700" cmpd="sng">
              <a:solidFill>
                <a:schemeClr val="accent4"/>
              </a:solidFill>
            </a:ln>
          </a:right>
          <a:top>
            <a:ln w="12700" cmpd="sng">
              <a:solidFill>
                <a:schemeClr val="accent4"/>
              </a:solidFill>
            </a:ln>
          </a:top>
          <a:bottom>
            <a:ln w="12700" cmpd="sng">
              <a:solidFill>
                <a:schemeClr val="accent4"/>
              </a:solidFill>
            </a:ln>
          </a:bottom>
          <a:insideH>
            <a:ln w="12700" cmpd="sng">
              <a:solidFill>
                <a:schemeClr val="accent4"/>
              </a:solidFill>
            </a:ln>
          </a:insideH>
          <a:insideV>
            <a:ln>
              <a:noFill/>
            </a:ln>
          </a:insideV>
        </a:tcBdr>
        <a:fill>
          <a:solidFill>
            <a:schemeClr val="lt1"/>
          </a:solidFill>
        </a:fill>
      </a:tcStyle>
    </a:wholeTbl>
    <a:band1H>
      <a:tcStyle>
        <a:tcBdr/>
        <a:fill>
          <a:solidFill>
            <a:schemeClr val="accent4">
              <a:tint val="20000"/>
            </a:schemeClr>
          </a:solidFill>
        </a:fill>
      </a:tcStyle>
    </a:band1H>
    <a:band1V>
      <a:tcStyle>
        <a:tcBdr/>
        <a:fill>
          <a:solidFill>
            <a:schemeClr val="accent4">
              <a:tint val="20000"/>
            </a:schemeClr>
          </a:solidFill>
        </a:fill>
      </a:tcStyle>
    </a:band1V>
    <a:lastCol>
      <a:tcTxStyle b="on"/>
      <a:tcStyle>
        <a:tcBdr/>
      </a:tcStyle>
    </a:lastCol>
    <a:firstCol>
      <a:tcTxStyle b="on"/>
      <a:tcStyle>
        <a:tcBdr/>
      </a:tcStyle>
    </a:firstCol>
    <a:lastRow>
      <a:tcTxStyle b="on"/>
      <a:tcStyle>
        <a:tcBdr>
          <a:top>
            <a:ln w="50800" cmpd="dbl">
              <a:solidFill>
                <a:schemeClr val="accent4"/>
              </a:solidFill>
            </a:ln>
          </a:top>
        </a:tcBdr>
        <a:fill>
          <a:solidFill>
            <a:schemeClr val="lt1"/>
          </a:solidFill>
        </a:fill>
      </a:tcStyle>
    </a:lastRow>
    <a:firstRow>
      <a:tcTxStyle b="on">
        <a:fontRef idx="minor">
          <a:scrgbClr r="0" g="0" b="0"/>
        </a:fontRef>
        <a:schemeClr val="lt1"/>
      </a:tcTxStyle>
      <a:tcStyle>
        <a:tcBdr/>
        <a:fill>
          <a:solidFill>
            <a:schemeClr val="accent4"/>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12020" autoAdjust="0"/>
    <p:restoredTop sz="77918" autoAdjust="0"/>
  </p:normalViewPr>
  <p:slideViewPr>
    <p:cSldViewPr>
      <p:cViewPr varScale="1">
        <p:scale>
          <a:sx n="117" d="100"/>
          <a:sy n="117" d="100"/>
        </p:scale>
        <p:origin x="-1464" y="-102"/>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sorterViewPr>
    <p:cViewPr>
      <p:scale>
        <a:sx n="100" d="100"/>
        <a:sy n="100" d="100"/>
      </p:scale>
      <p:origin x="0" y="6528"/>
    </p:cViewPr>
  </p:sorter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commentAuthors" Target="commentAuthors.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handoutMaster" Target="handoutMasters/handoutMaster1.xml"/><Relationship Id="rId4" Type="http://schemas.openxmlformats.org/officeDocument/2006/relationships/slide" Target="slides/slide3.xml"/><Relationship Id="rId9" Type="http://schemas.openxmlformats.org/officeDocument/2006/relationships/notesMaster" Target="notesMasters/notesMaster1.xml"/><Relationship Id="rId14" Type="http://schemas.openxmlformats.org/officeDocument/2006/relationships/theme" Target="theme/theme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sz="quarter" idx="1"/>
          </p:nvPr>
        </p:nvSpPr>
        <p:spPr>
          <a:xfrm>
            <a:off x="3884613" y="0"/>
            <a:ext cx="2971800" cy="457200"/>
          </a:xfrm>
          <a:prstGeom prst="rect">
            <a:avLst/>
          </a:prstGeom>
        </p:spPr>
        <p:txBody>
          <a:bodyPr vert="horz"/>
          <a:lstStyle/>
          <a:p>
            <a:fld id="{31555DB1-8736-42A3-B48D-2B08FB93332A}" type="datetimeFigureOut">
              <a:rPr lang="en-US" smtClean="0"/>
              <a:pPr/>
              <a:t>3/22/2018</a:t>
            </a:fld>
            <a:endParaRPr lang="en-US"/>
          </a:p>
        </p:txBody>
      </p:sp>
      <p:sp>
        <p:nvSpPr>
          <p:cNvPr id="4" name="Rectangle 4"/>
          <p:cNvSpPr>
            <a:spLocks noGrp="1"/>
          </p:cNvSpPr>
          <p:nvPr>
            <p:ph type="ftr" sz="quarter" idx="2"/>
          </p:nvPr>
        </p:nvSpPr>
        <p:spPr>
          <a:xfrm>
            <a:off x="0" y="8685213"/>
            <a:ext cx="2971800" cy="457200"/>
          </a:xfrm>
          <a:prstGeom prst="rect">
            <a:avLst/>
          </a:prstGeom>
        </p:spPr>
        <p:txBody>
          <a:bodyPr vert="horz"/>
          <a:lstStyle/>
          <a:p>
            <a:endParaRPr lang="en-US"/>
          </a:p>
        </p:txBody>
      </p:sp>
      <p:sp>
        <p:nvSpPr>
          <p:cNvPr id="5" name="Rectangle 5"/>
          <p:cNvSpPr>
            <a:spLocks noGrp="1"/>
          </p:cNvSpPr>
          <p:nvPr>
            <p:ph type="sldNum" sz="quarter" idx="3"/>
          </p:nvPr>
        </p:nvSpPr>
        <p:spPr>
          <a:xfrm>
            <a:off x="3884613" y="8685213"/>
            <a:ext cx="2971800" cy="457200"/>
          </a:xfrm>
          <a:prstGeom prst="rect">
            <a:avLst/>
          </a:prstGeom>
        </p:spPr>
        <p:txBody>
          <a:bodyPr vert="horz"/>
          <a:lstStyle/>
          <a:p>
            <a:fld id="{5400D380-E0D7-4EB1-B91E-BFCC7DA7F29D}" type="slidenum">
              <a:rPr lang="en-US" smtClean="0"/>
              <a:pPr/>
              <a:t>‹#›</a:t>
            </a:fld>
            <a:endParaRPr lang="en-US"/>
          </a:p>
        </p:txBody>
      </p:sp>
    </p:spTree>
    <p:extLst>
      <p:ext uri="{BB962C8B-B14F-4D97-AF65-F5344CB8AC3E}">
        <p14:creationId xmlns:p14="http://schemas.microsoft.com/office/powerpoint/2010/main" val="2957734149"/>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Rectangle 2"/>
          <p:cNvSpPr>
            <a:spLocks noGrp="1"/>
          </p:cNvSpPr>
          <p:nvPr>
            <p:ph type="hdr" sz="quarter"/>
          </p:nvPr>
        </p:nvSpPr>
        <p:spPr>
          <a:xfrm>
            <a:off x="0" y="0"/>
            <a:ext cx="2971800" cy="457200"/>
          </a:xfrm>
          <a:prstGeom prst="rect">
            <a:avLst/>
          </a:prstGeom>
        </p:spPr>
        <p:txBody>
          <a:bodyPr vert="horz"/>
          <a:lstStyle/>
          <a:p>
            <a:endParaRPr lang="en-US"/>
          </a:p>
        </p:txBody>
      </p:sp>
      <p:sp>
        <p:nvSpPr>
          <p:cNvPr id="3" name="Rectangle 3"/>
          <p:cNvSpPr>
            <a:spLocks noGrp="1"/>
          </p:cNvSpPr>
          <p:nvPr>
            <p:ph type="dt" idx="1"/>
          </p:nvPr>
        </p:nvSpPr>
        <p:spPr>
          <a:xfrm>
            <a:off x="3884613" y="0"/>
            <a:ext cx="2971800" cy="457200"/>
          </a:xfrm>
          <a:prstGeom prst="rect">
            <a:avLst/>
          </a:prstGeom>
        </p:spPr>
        <p:txBody>
          <a:bodyPr vert="horz"/>
          <a:lstStyle/>
          <a:p>
            <a:fld id="{0BDB199F-A56C-4049-BA04-1447030960FF}" type="datetimeFigureOut">
              <a:rPr lang="en-US" smtClean="0"/>
              <a:pPr/>
              <a:t>3/22/2018</a:t>
            </a:fld>
            <a:endParaRPr lang="en-US"/>
          </a:p>
        </p:txBody>
      </p:sp>
      <p:sp>
        <p:nvSpPr>
          <p:cNvPr id="4" name="Rectangle 4"/>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anchor="ctr"/>
          <a:lstStyle/>
          <a:p>
            <a:endParaRPr lang="en-US"/>
          </a:p>
        </p:txBody>
      </p:sp>
      <p:sp>
        <p:nvSpPr>
          <p:cNvPr id="5" name="Rectangle 5"/>
          <p:cNvSpPr>
            <a:spLocks noGrp="1"/>
          </p:cNvSpPr>
          <p:nvPr>
            <p:ph type="body" sz="quarter" idx="3"/>
          </p:nvPr>
        </p:nvSpPr>
        <p:spPr>
          <a:xfrm>
            <a:off x="685800" y="4343400"/>
            <a:ext cx="5486400" cy="4114800"/>
          </a:xfrm>
          <a:prstGeom prst="rect">
            <a:avLst/>
          </a:prstGeom>
        </p:spPr>
        <p:txBody>
          <a:bodyPr vert="horz">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Rectangle 6"/>
          <p:cNvSpPr>
            <a:spLocks noGrp="1"/>
          </p:cNvSpPr>
          <p:nvPr>
            <p:ph type="ftr" sz="quarter" idx="4"/>
          </p:nvPr>
        </p:nvSpPr>
        <p:spPr>
          <a:xfrm>
            <a:off x="0" y="8685213"/>
            <a:ext cx="2971800" cy="457200"/>
          </a:xfrm>
          <a:prstGeom prst="rect">
            <a:avLst/>
          </a:prstGeom>
        </p:spPr>
        <p:txBody>
          <a:bodyPr vert="horz"/>
          <a:lstStyle/>
          <a:p>
            <a:endParaRPr lang="en-US"/>
          </a:p>
        </p:txBody>
      </p:sp>
      <p:sp>
        <p:nvSpPr>
          <p:cNvPr id="7" name="Rectangle 7"/>
          <p:cNvSpPr>
            <a:spLocks noGrp="1"/>
          </p:cNvSpPr>
          <p:nvPr>
            <p:ph type="sldNum" sz="quarter" idx="5"/>
          </p:nvPr>
        </p:nvSpPr>
        <p:spPr>
          <a:xfrm>
            <a:off x="3884613" y="8685213"/>
            <a:ext cx="2971800" cy="457200"/>
          </a:xfrm>
          <a:prstGeom prst="rect">
            <a:avLst/>
          </a:prstGeom>
        </p:spPr>
        <p:txBody>
          <a:bodyPr vert="horz"/>
          <a:lstStyle/>
          <a:p>
            <a:fld id="{B3A019F3-8596-4028-9847-CBD3A185B07A}" type="slidenum">
              <a:rPr lang="en-US" smtClean="0"/>
              <a:pPr/>
              <a:t>‹#›</a:t>
            </a:fld>
            <a:endParaRPr lang="en-US"/>
          </a:p>
        </p:txBody>
      </p:sp>
    </p:spTree>
    <p:extLst>
      <p:ext uri="{BB962C8B-B14F-4D97-AF65-F5344CB8AC3E}">
        <p14:creationId xmlns:p14="http://schemas.microsoft.com/office/powerpoint/2010/main" val="1916567391"/>
      </p:ext>
    </p:extLst>
  </p:cSld>
  <p:clrMap bg1="lt1" tx1="dk1" bg2="lt2" tx2="dk2" accent1="accent1" accent2="accent2" accent3="accent3" accent4="accent4" accent5="accent5" accent6="accent6" hlink="hlink" folHlink="folHlink"/>
  <p:notesStyle>
    <a:lvl1pPr marL="0" algn="l" rtl="0">
      <a:defRPr sz="1200" kern="1200">
        <a:solidFill>
          <a:schemeClr val="tx1"/>
        </a:solidFill>
        <a:latin typeface="+mn-lt"/>
        <a:ea typeface="+mn-ea"/>
        <a:cs typeface="+mn-cs"/>
      </a:defRPr>
    </a:lvl1pPr>
    <a:lvl2pPr marL="457200" algn="l" rtl="0">
      <a:defRPr sz="1200" kern="1200">
        <a:solidFill>
          <a:schemeClr val="tx1"/>
        </a:solidFill>
        <a:latin typeface="+mn-lt"/>
        <a:ea typeface="+mn-ea"/>
        <a:cs typeface="+mn-cs"/>
      </a:defRPr>
    </a:lvl2pPr>
    <a:lvl3pPr marL="914400" algn="l" rtl="0">
      <a:defRPr sz="1200" kern="1200">
        <a:solidFill>
          <a:schemeClr val="tx1"/>
        </a:solidFill>
        <a:latin typeface="+mn-lt"/>
        <a:ea typeface="+mn-ea"/>
        <a:cs typeface="+mn-cs"/>
      </a:defRPr>
    </a:lvl3pPr>
    <a:lvl4pPr marL="1371600" algn="l" rtl="0">
      <a:defRPr sz="1200" kern="1200">
        <a:solidFill>
          <a:schemeClr val="tx1"/>
        </a:solidFill>
        <a:latin typeface="+mn-lt"/>
        <a:ea typeface="+mn-ea"/>
        <a:cs typeface="+mn-cs"/>
      </a:defRPr>
    </a:lvl4pPr>
    <a:lvl5pPr marL="1828800" algn="l" rtl="0">
      <a:defRPr sz="1200" kern="1200">
        <a:solidFill>
          <a:schemeClr val="tx1"/>
        </a:solidFill>
        <a:latin typeface="+mn-lt"/>
        <a:ea typeface="+mn-ea"/>
        <a:cs typeface="+mn-cs"/>
      </a:defRPr>
    </a:lvl5pPr>
    <a:lvl6pPr marL="2286000" algn="l" rtl="0">
      <a:defRPr sz="1200" kern="1200">
        <a:solidFill>
          <a:schemeClr val="tx1"/>
        </a:solidFill>
        <a:latin typeface="+mn-lt"/>
        <a:ea typeface="+mn-ea"/>
        <a:cs typeface="+mn-cs"/>
      </a:defRPr>
    </a:lvl6pPr>
    <a:lvl7pPr marL="2743200" algn="l" rtl="0">
      <a:defRPr sz="1200" kern="1200">
        <a:solidFill>
          <a:schemeClr val="tx1"/>
        </a:solidFill>
        <a:latin typeface="+mn-lt"/>
        <a:ea typeface="+mn-ea"/>
        <a:cs typeface="+mn-cs"/>
      </a:defRPr>
    </a:lvl7pPr>
    <a:lvl8pPr marL="3200400" algn="l" rtl="0">
      <a:defRPr sz="1200" kern="1200">
        <a:solidFill>
          <a:schemeClr val="tx1"/>
        </a:solidFill>
        <a:latin typeface="+mn-lt"/>
        <a:ea typeface="+mn-ea"/>
        <a:cs typeface="+mn-cs"/>
      </a:defRPr>
    </a:lvl8pPr>
    <a:lvl9pPr marL="3657600" algn="l" rtl="0">
      <a:defRPr sz="1200" kern="1200">
        <a:solidFill>
          <a:schemeClr val="tx1"/>
        </a:solidFill>
        <a:latin typeface="+mn-lt"/>
        <a:ea typeface="+mn-ea"/>
        <a:cs typeface="+mn-cs"/>
      </a:defRPr>
    </a:lvl9pPr>
    <a:extLst/>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A019F3-8596-4028-9847-CBD3A185B07A}" type="slidenum">
              <a:rPr lang="en-US" smtClean="0"/>
              <a:pPr/>
              <a:t>1</a:t>
            </a:fld>
            <a:endParaRPr lang="en-US"/>
          </a:p>
        </p:txBody>
      </p:sp>
    </p:spTree>
    <p:extLst>
      <p:ext uri="{BB962C8B-B14F-4D97-AF65-F5344CB8AC3E}">
        <p14:creationId xmlns:p14="http://schemas.microsoft.com/office/powerpoint/2010/main" val="3690134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6493" tIns="43247" rIns="86493" bIns="43247"/>
          <a:lstStyle/>
          <a:p>
            <a:endParaRPr lang="en-US" dirty="0"/>
          </a:p>
        </p:txBody>
      </p:sp>
      <p:sp>
        <p:nvSpPr>
          <p:cNvPr id="4" name="Slide Number Placeholder 3"/>
          <p:cNvSpPr>
            <a:spLocks noGrp="1"/>
          </p:cNvSpPr>
          <p:nvPr>
            <p:ph type="sldNum" sz="quarter" idx="10"/>
          </p:nvPr>
        </p:nvSpPr>
        <p:spPr/>
        <p:txBody>
          <a:bodyPr lIns="86493" tIns="43247" rIns="86493" bIns="43247"/>
          <a:lstStyle/>
          <a:p>
            <a:fld id="{B3A019F3-8596-4028-9847-CBD3A185B07A}" type="slidenum">
              <a:rPr lang="en-US" smtClean="0">
                <a:solidFill>
                  <a:prstClr val="black"/>
                </a:solidFill>
              </a:rPr>
              <a:pPr/>
              <a:t>2</a:t>
            </a:fld>
            <a:endParaRPr lang="en-US" dirty="0">
              <a:solidFill>
                <a:prstClr val="black"/>
              </a:solidFill>
            </a:endParaRPr>
          </a:p>
        </p:txBody>
      </p:sp>
    </p:spTree>
    <p:extLst>
      <p:ext uri="{BB962C8B-B14F-4D97-AF65-F5344CB8AC3E}">
        <p14:creationId xmlns:p14="http://schemas.microsoft.com/office/powerpoint/2010/main" val="771338005"/>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6493" tIns="43247" rIns="86493" bIns="43247"/>
          <a:lstStyle/>
          <a:p>
            <a:endParaRPr lang="en-US" dirty="0"/>
          </a:p>
        </p:txBody>
      </p:sp>
      <p:sp>
        <p:nvSpPr>
          <p:cNvPr id="4" name="Slide Number Placeholder 3"/>
          <p:cNvSpPr>
            <a:spLocks noGrp="1"/>
          </p:cNvSpPr>
          <p:nvPr>
            <p:ph type="sldNum" sz="quarter" idx="10"/>
          </p:nvPr>
        </p:nvSpPr>
        <p:spPr/>
        <p:txBody>
          <a:bodyPr lIns="86493" tIns="43247" rIns="86493" bIns="43247"/>
          <a:lstStyle/>
          <a:p>
            <a:fld id="{B3A019F3-8596-4028-9847-CBD3A185B07A}" type="slidenum">
              <a:rPr lang="en-US" smtClean="0">
                <a:solidFill>
                  <a:prstClr val="black"/>
                </a:solidFill>
              </a:rPr>
              <a:pPr/>
              <a:t>3</a:t>
            </a:fld>
            <a:endParaRPr lang="en-US" dirty="0">
              <a:solidFill>
                <a:prstClr val="black"/>
              </a:solidFill>
            </a:endParaRPr>
          </a:p>
        </p:txBody>
      </p:sp>
    </p:spTree>
    <p:extLst>
      <p:ext uri="{BB962C8B-B14F-4D97-AF65-F5344CB8AC3E}">
        <p14:creationId xmlns:p14="http://schemas.microsoft.com/office/powerpoint/2010/main" val="803623169"/>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6493" tIns="43247" rIns="86493" bIns="43247"/>
          <a:lstStyle/>
          <a:p>
            <a:endParaRPr lang="en-US" dirty="0"/>
          </a:p>
        </p:txBody>
      </p:sp>
      <p:sp>
        <p:nvSpPr>
          <p:cNvPr id="4" name="Slide Number Placeholder 3"/>
          <p:cNvSpPr>
            <a:spLocks noGrp="1"/>
          </p:cNvSpPr>
          <p:nvPr>
            <p:ph type="sldNum" sz="quarter" idx="10"/>
          </p:nvPr>
        </p:nvSpPr>
        <p:spPr/>
        <p:txBody>
          <a:bodyPr lIns="86493" tIns="43247" rIns="86493" bIns="43247"/>
          <a:lstStyle/>
          <a:p>
            <a:fld id="{B3A019F3-8596-4028-9847-CBD3A185B07A}" type="slidenum">
              <a:rPr lang="en-US" smtClean="0">
                <a:solidFill>
                  <a:prstClr val="black"/>
                </a:solidFill>
              </a:rPr>
              <a:pPr/>
              <a:t>4</a:t>
            </a:fld>
            <a:endParaRPr lang="en-US" dirty="0">
              <a:solidFill>
                <a:prstClr val="black"/>
              </a:solidFill>
            </a:endParaRPr>
          </a:p>
        </p:txBody>
      </p:sp>
    </p:spTree>
    <p:extLst>
      <p:ext uri="{BB962C8B-B14F-4D97-AF65-F5344CB8AC3E}">
        <p14:creationId xmlns:p14="http://schemas.microsoft.com/office/powerpoint/2010/main" val="80362316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6493" tIns="43247" rIns="86493" bIns="43247"/>
          <a:lstStyle/>
          <a:p>
            <a:endParaRPr lang="en-US" dirty="0"/>
          </a:p>
        </p:txBody>
      </p:sp>
      <p:sp>
        <p:nvSpPr>
          <p:cNvPr id="4" name="Slide Number Placeholder 3"/>
          <p:cNvSpPr>
            <a:spLocks noGrp="1"/>
          </p:cNvSpPr>
          <p:nvPr>
            <p:ph type="sldNum" sz="quarter" idx="10"/>
          </p:nvPr>
        </p:nvSpPr>
        <p:spPr/>
        <p:txBody>
          <a:bodyPr lIns="86493" tIns="43247" rIns="86493" bIns="43247"/>
          <a:lstStyle/>
          <a:p>
            <a:fld id="{B3A019F3-8596-4028-9847-CBD3A185B07A}" type="slidenum">
              <a:rPr lang="en-US" smtClean="0">
                <a:solidFill>
                  <a:prstClr val="black"/>
                </a:solidFill>
              </a:rPr>
              <a:pPr/>
              <a:t>5</a:t>
            </a:fld>
            <a:endParaRPr lang="en-US" dirty="0">
              <a:solidFill>
                <a:prstClr val="black"/>
              </a:solidFill>
            </a:endParaRPr>
          </a:p>
        </p:txBody>
      </p:sp>
    </p:spTree>
    <p:extLst>
      <p:ext uri="{BB962C8B-B14F-4D97-AF65-F5344CB8AC3E}">
        <p14:creationId xmlns:p14="http://schemas.microsoft.com/office/powerpoint/2010/main" val="803623169"/>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lIns="86493" tIns="43247" rIns="86493" bIns="43247"/>
          <a:lstStyle/>
          <a:p>
            <a:endParaRPr lang="en-US" dirty="0"/>
          </a:p>
        </p:txBody>
      </p:sp>
      <p:sp>
        <p:nvSpPr>
          <p:cNvPr id="4" name="Slide Number Placeholder 3"/>
          <p:cNvSpPr>
            <a:spLocks noGrp="1"/>
          </p:cNvSpPr>
          <p:nvPr>
            <p:ph type="sldNum" sz="quarter" idx="10"/>
          </p:nvPr>
        </p:nvSpPr>
        <p:spPr/>
        <p:txBody>
          <a:bodyPr lIns="86493" tIns="43247" rIns="86493" bIns="43247"/>
          <a:lstStyle/>
          <a:p>
            <a:fld id="{B3A019F3-8596-4028-9847-CBD3A185B07A}" type="slidenum">
              <a:rPr lang="en-US" smtClean="0">
                <a:solidFill>
                  <a:prstClr val="black"/>
                </a:solidFill>
              </a:rPr>
              <a:pPr/>
              <a:t>6</a:t>
            </a:fld>
            <a:endParaRPr lang="en-US" dirty="0">
              <a:solidFill>
                <a:prstClr val="black"/>
              </a:solidFill>
            </a:endParaRPr>
          </a:p>
        </p:txBody>
      </p:sp>
    </p:spTree>
    <p:extLst>
      <p:ext uri="{BB962C8B-B14F-4D97-AF65-F5344CB8AC3E}">
        <p14:creationId xmlns:p14="http://schemas.microsoft.com/office/powerpoint/2010/main" val="803623169"/>
      </p:ext>
    </p:extLst>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3A019F3-8596-4028-9847-CBD3A185B07A}" type="slidenum">
              <a:rPr lang="en-US" smtClean="0"/>
              <a:pPr/>
              <a:t>7</a:t>
            </a:fld>
            <a:endParaRPr lang="en-US"/>
          </a:p>
        </p:txBody>
      </p:sp>
    </p:spTree>
    <p:extLst>
      <p:ext uri="{BB962C8B-B14F-4D97-AF65-F5344CB8AC3E}">
        <p14:creationId xmlns:p14="http://schemas.microsoft.com/office/powerpoint/2010/main" val="4012372759"/>
      </p:ext>
    </p:extLst>
  </p:cSld>
  <p:clrMapOvr>
    <a:masterClrMapping/>
  </p:clrMapOvr>
</p:notes>
</file>

<file path=ppt/slideLayouts/_rels/slideLayout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jp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9" name="Rectangle 10"/>
          <p:cNvSpPr/>
          <p:nvPr userDrawn="1"/>
        </p:nvSpPr>
        <p:spPr>
          <a:xfrm>
            <a:off x="0" y="3505200"/>
            <a:ext cx="9144000" cy="1143000"/>
          </a:xfrm>
          <a:prstGeom prst="rect">
            <a:avLst/>
          </a:prstGeom>
          <a:solidFill>
            <a:schemeClr val="accent6">
              <a:shade val="75000"/>
            </a:schemeClr>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en-US" dirty="0">
              <a:solidFill>
                <a:prstClr val="black"/>
              </a:solidFill>
            </a:endParaRPr>
          </a:p>
        </p:txBody>
      </p:sp>
      <p:sp>
        <p:nvSpPr>
          <p:cNvPr id="2" name="Rectangle 2"/>
          <p:cNvSpPr>
            <a:spLocks noGrp="1"/>
          </p:cNvSpPr>
          <p:nvPr>
            <p:ph type="ctrTitle" hasCustomPrompt="1"/>
          </p:nvPr>
        </p:nvSpPr>
        <p:spPr>
          <a:xfrm>
            <a:off x="0" y="4038600"/>
            <a:ext cx="9144000" cy="607280"/>
          </a:xfrm>
          <a:prstGeom prst="rect">
            <a:avLst/>
          </a:prstGeom>
          <a:noFill/>
        </p:spPr>
        <p:txBody>
          <a:bodyPr vert="horz" anchor="ctr"/>
          <a:lstStyle>
            <a:lvl1pPr algn="l">
              <a:defRPr sz="2000" b="0" cap="all" spc="150" baseline="0">
                <a:solidFill>
                  <a:schemeClr val="bg1"/>
                </a:solidFill>
              </a:defRPr>
            </a:lvl1pPr>
            <a:extLst/>
          </a:lstStyle>
          <a:p>
            <a:r>
              <a:rPr lang="en-US" dirty="0"/>
              <a:t>Master Title</a:t>
            </a:r>
          </a:p>
        </p:txBody>
      </p:sp>
      <p:sp>
        <p:nvSpPr>
          <p:cNvPr id="8" name="Rectangle 10"/>
          <p:cNvSpPr/>
          <p:nvPr userDrawn="1"/>
        </p:nvSpPr>
        <p:spPr>
          <a:xfrm>
            <a:off x="0" y="0"/>
            <a:ext cx="9144000" cy="40386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en-US" dirty="0">
              <a:solidFill>
                <a:prstClr val="black"/>
              </a:solidFill>
            </a:endParaRPr>
          </a:p>
        </p:txBody>
      </p:sp>
      <p:sp>
        <p:nvSpPr>
          <p:cNvPr id="12" name="Rectangle 11"/>
          <p:cNvSpPr/>
          <p:nvPr userDrawn="1"/>
        </p:nvSpPr>
        <p:spPr>
          <a:xfrm>
            <a:off x="0" y="4645880"/>
            <a:ext cx="9144000" cy="27432"/>
          </a:xfrm>
          <a:prstGeom prst="rect">
            <a:avLst/>
          </a:prstGeom>
          <a:solidFill>
            <a:schemeClr val="accent2"/>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en-US" dirty="0">
              <a:solidFill>
                <a:prstClr val="black"/>
              </a:solidFill>
            </a:endParaRPr>
          </a:p>
        </p:txBody>
      </p:sp>
      <p:sp>
        <p:nvSpPr>
          <p:cNvPr id="28" name="Rectangle 4"/>
          <p:cNvSpPr txBox="1">
            <a:spLocks/>
          </p:cNvSpPr>
          <p:nvPr userDrawn="1"/>
        </p:nvSpPr>
        <p:spPr>
          <a:xfrm>
            <a:off x="208375" y="4797427"/>
            <a:ext cx="1752600" cy="311145"/>
          </a:xfrm>
          <a:prstGeom prst="rect">
            <a:avLst/>
          </a:prstGeom>
        </p:spPr>
        <p:txBody>
          <a:bodyPr vert="horz" anchor="ctr"/>
          <a:lstStyle>
            <a:lvl1pPr marL="0" algn="ctr" rtl="0" latinLnBrk="0">
              <a:defRPr sz="1000" b="1"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dirty="0">
                <a:solidFill>
                  <a:prstClr val="black"/>
                </a:solidFill>
              </a:rPr>
              <a:t>As Of Date: </a:t>
            </a:r>
            <a:fld id="{CCD717AA-EA39-47F3-8A0A-15B3575EDB53}" type="datetime1">
              <a:rPr lang="en-US" smtClean="0">
                <a:solidFill>
                  <a:prstClr val="black"/>
                </a:solidFill>
              </a:rPr>
              <a:pPr algn="r"/>
              <a:t>3/22/2018</a:t>
            </a:fld>
            <a:endParaRPr lang="en-US" dirty="0">
              <a:solidFill>
                <a:prstClr val="black"/>
              </a:solidFill>
            </a:endParaRPr>
          </a:p>
        </p:txBody>
      </p:sp>
      <p:pic>
        <p:nvPicPr>
          <p:cNvPr id="1026"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
        <p:nvSpPr>
          <p:cNvPr id="11" name="Text Placeholder 17"/>
          <p:cNvSpPr>
            <a:spLocks noGrp="1"/>
          </p:cNvSpPr>
          <p:nvPr>
            <p:ph type="body" sz="quarter" idx="19" hasCustomPrompt="1"/>
          </p:nvPr>
        </p:nvSpPr>
        <p:spPr>
          <a:xfrm>
            <a:off x="3581400" y="4724400"/>
            <a:ext cx="5410200" cy="1575733"/>
          </a:xfrm>
          <a:prstGeom prst="rect">
            <a:avLst/>
          </a:prstGeom>
        </p:spPr>
        <p:txBody>
          <a:bodyPr anchor="ctr">
            <a:normAutofit/>
          </a:bodyPr>
          <a:lstStyle>
            <a:lvl1pPr marL="0" indent="0" algn="r">
              <a:buFontTx/>
              <a:buNone/>
              <a:defRPr sz="900" b="1"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en-US" sz="1100" dirty="0">
                <a:solidFill>
                  <a:schemeClr val="tx1"/>
                </a:solidFill>
              </a:rPr>
              <a:t>Wesley R. Gray, PhD</a:t>
            </a:r>
          </a:p>
          <a:p>
            <a:endParaRPr lang="en-US" sz="1100" dirty="0"/>
          </a:p>
          <a:p>
            <a:r>
              <a:rPr lang="fr-FR" sz="1100" b="0" dirty="0">
                <a:solidFill>
                  <a:schemeClr val="accent4">
                    <a:lumMod val="50000"/>
                  </a:schemeClr>
                </a:solidFill>
              </a:rPr>
              <a:t>T: +1.215.882.9983</a:t>
            </a:r>
          </a:p>
          <a:p>
            <a:r>
              <a:rPr lang="fr-FR" sz="1100" b="0" dirty="0">
                <a:solidFill>
                  <a:schemeClr val="accent4">
                    <a:lumMod val="50000"/>
                  </a:schemeClr>
                </a:solidFill>
              </a:rPr>
              <a:t>F: +1.216.245.3686</a:t>
            </a:r>
          </a:p>
          <a:p>
            <a:r>
              <a:rPr lang="fr-FR" sz="1100" b="0" dirty="0">
                <a:solidFill>
                  <a:schemeClr val="accent4">
                    <a:lumMod val="50000"/>
                  </a:schemeClr>
                </a:solidFill>
              </a:rPr>
              <a:t>ir@alphaarchitect.com</a:t>
            </a:r>
          </a:p>
          <a:p>
            <a:r>
              <a:rPr lang="fr-FR" sz="1100" b="0" dirty="0">
                <a:solidFill>
                  <a:schemeClr val="accent4">
                    <a:lumMod val="50000"/>
                  </a:schemeClr>
                </a:solidFill>
              </a:rPr>
              <a:t>213 </a:t>
            </a:r>
            <a:r>
              <a:rPr lang="fr-FR" sz="1100" b="0" dirty="0" err="1">
                <a:solidFill>
                  <a:schemeClr val="accent4">
                    <a:lumMod val="50000"/>
                  </a:schemeClr>
                </a:solidFill>
              </a:rPr>
              <a:t>Foxcroft</a:t>
            </a:r>
            <a:r>
              <a:rPr lang="fr-FR" sz="1100" b="0" dirty="0">
                <a:solidFill>
                  <a:schemeClr val="accent4">
                    <a:lumMod val="50000"/>
                  </a:schemeClr>
                </a:solidFill>
              </a:rPr>
              <a:t> Road</a:t>
            </a:r>
          </a:p>
          <a:p>
            <a:r>
              <a:rPr lang="fr-FR" sz="1100" b="0" dirty="0" err="1">
                <a:solidFill>
                  <a:schemeClr val="accent4">
                    <a:lumMod val="50000"/>
                  </a:schemeClr>
                </a:solidFill>
              </a:rPr>
              <a:t>Broomall</a:t>
            </a:r>
            <a:r>
              <a:rPr lang="fr-FR" sz="1100" b="0" dirty="0">
                <a:solidFill>
                  <a:schemeClr val="accent4">
                    <a:lumMod val="50000"/>
                  </a:schemeClr>
                </a:solidFill>
              </a:rPr>
              <a:t>, PA 19008</a:t>
            </a:r>
          </a:p>
        </p:txBody>
      </p:sp>
      <p:sp>
        <p:nvSpPr>
          <p:cNvPr id="10" name="Rectangle 16"/>
          <p:cNvSpPr txBox="1">
            <a:spLocks/>
          </p:cNvSpPr>
          <p:nvPr userDrawn="1"/>
        </p:nvSpPr>
        <p:spPr>
          <a:xfrm>
            <a:off x="1676400" y="6553200"/>
            <a:ext cx="7315200" cy="304800"/>
          </a:xfrm>
          <a:prstGeom prst="rect">
            <a:avLst/>
          </a:prstGeom>
        </p:spPr>
        <p:txBody>
          <a:bodyPr/>
          <a:lstStyle>
            <a:lvl1pPr marL="0" algn="l" rtl="0" latinLnBrk="0">
              <a:defRPr sz="900" b="0" kern="1200">
                <a:solidFill>
                  <a:schemeClr val="tx1"/>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b="1" dirty="0">
                <a:solidFill>
                  <a:srgbClr val="073E87">
                    <a:lumMod val="75000"/>
                  </a:srgbClr>
                </a:solidFill>
              </a:rPr>
              <a:t>Empower Investors Through Education | Affordable Alpha</a:t>
            </a:r>
          </a:p>
        </p:txBody>
      </p:sp>
    </p:spTree>
    <p:extLst>
      <p:ext uri="{BB962C8B-B14F-4D97-AF65-F5344CB8AC3E}">
        <p14:creationId xmlns:p14="http://schemas.microsoft.com/office/powerpoint/2010/main" val="1331408599"/>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showMasterSp="0" preserve="1" userDrawn="1">
  <p:cSld name="Section Header">
    <p:bg>
      <p:bgPr>
        <a:blipFill dpi="0" rotWithShape="1">
          <a:blip r:embed="rId2">
            <a:lum/>
          </a:blip>
          <a:srcRect/>
          <a:stretch>
            <a:fillRect l="-85000" r="-85000"/>
          </a:stretch>
        </a:blipFill>
        <a:effectLst/>
      </p:bgPr>
    </p:bg>
    <p:spTree>
      <p:nvGrpSpPr>
        <p:cNvPr id="1" name=""/>
        <p:cNvGrpSpPr/>
        <p:nvPr/>
      </p:nvGrpSpPr>
      <p:grpSpPr>
        <a:xfrm>
          <a:off x="0" y="0"/>
          <a:ext cx="0" cy="0"/>
          <a:chOff x="0" y="0"/>
          <a:chExt cx="0" cy="0"/>
        </a:xfrm>
      </p:grpSpPr>
      <p:sp>
        <p:nvSpPr>
          <p:cNvPr id="9" name="Rectangle 8"/>
          <p:cNvSpPr/>
          <p:nvPr userDrawn="1"/>
        </p:nvSpPr>
        <p:spPr>
          <a:xfrm>
            <a:off x="0" y="3251488"/>
            <a:ext cx="9144000" cy="609600"/>
          </a:xfrm>
          <a:prstGeom prst="rect">
            <a:avLst/>
          </a:prstGeom>
          <a:solidFill>
            <a:schemeClr val="accent6">
              <a:shade val="75000"/>
            </a:schemeClr>
          </a:solidFill>
          <a:ln w="25400" cap="rnd" cmpd="sng" algn="ctr">
            <a:noFill/>
            <a:prstDash val="solid"/>
          </a:ln>
          <a:effectLst/>
        </p:spPr>
        <p:style>
          <a:lnRef idx="2">
            <a:schemeClr val="accent6"/>
          </a:lnRef>
          <a:fillRef idx="1">
            <a:schemeClr val="lt1"/>
          </a:fillRef>
          <a:effectRef idx="0">
            <a:schemeClr val="accent6"/>
          </a:effectRef>
          <a:fontRef idx="minor">
            <a:schemeClr val="dk1"/>
          </a:fontRef>
        </p:style>
        <p:txBody>
          <a:bodyPr anchor="ctr"/>
          <a:lstStyle/>
          <a:p>
            <a:pPr algn="ctr"/>
            <a:endParaRPr lang="en-US" dirty="0">
              <a:solidFill>
                <a:prstClr val="black"/>
              </a:solidFill>
            </a:endParaRPr>
          </a:p>
        </p:txBody>
      </p:sp>
      <p:sp>
        <p:nvSpPr>
          <p:cNvPr id="14" name="Title 13"/>
          <p:cNvSpPr>
            <a:spLocks noGrp="1"/>
          </p:cNvSpPr>
          <p:nvPr>
            <p:ph type="ctrTitle" hasCustomPrompt="1"/>
          </p:nvPr>
        </p:nvSpPr>
        <p:spPr>
          <a:xfrm>
            <a:off x="0" y="3267635"/>
            <a:ext cx="9144000" cy="584488"/>
          </a:xfrm>
          <a:prstGeom prst="rect">
            <a:avLst/>
          </a:prstGeom>
          <a:noFill/>
        </p:spPr>
        <p:txBody>
          <a:bodyPr vert="horz" anchor="ctr"/>
          <a:lstStyle>
            <a:lvl1pPr algn="l">
              <a:defRPr sz="2000" b="0" cap="all" spc="150" baseline="0">
                <a:solidFill>
                  <a:schemeClr val="bg1"/>
                </a:solidFill>
              </a:defRPr>
            </a:lvl1pPr>
            <a:extLst/>
          </a:lstStyle>
          <a:p>
            <a:r>
              <a:rPr lang="en-US" dirty="0"/>
              <a:t>Title</a:t>
            </a:r>
          </a:p>
        </p:txBody>
      </p:sp>
      <p:sp>
        <p:nvSpPr>
          <p:cNvPr id="11" name="Rectangle 10"/>
          <p:cNvSpPr/>
          <p:nvPr userDrawn="1"/>
        </p:nvSpPr>
        <p:spPr>
          <a:xfrm>
            <a:off x="0" y="3858768"/>
            <a:ext cx="9144000" cy="27432"/>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en-US" dirty="0">
              <a:solidFill>
                <a:prstClr val="black"/>
              </a:solidFill>
            </a:endParaRPr>
          </a:p>
        </p:txBody>
      </p:sp>
      <p:sp>
        <p:nvSpPr>
          <p:cNvPr id="7" name="Text Placeholder 6"/>
          <p:cNvSpPr>
            <a:spLocks noGrp="1"/>
          </p:cNvSpPr>
          <p:nvPr>
            <p:ph type="body" sz="quarter" idx="13"/>
          </p:nvPr>
        </p:nvSpPr>
        <p:spPr>
          <a:xfrm>
            <a:off x="1676400" y="3962400"/>
            <a:ext cx="7010400" cy="2438400"/>
          </a:xfrm>
          <a:prstGeom prst="rect">
            <a:avLst/>
          </a:prstGeom>
        </p:spPr>
        <p:txBody>
          <a:bodyPr/>
          <a:lstStyle>
            <a:lvl1pPr algn="just">
              <a:defRPr/>
            </a:lvl1pPr>
            <a:lvl2pPr algn="just">
              <a:defRPr/>
            </a:lvl2pPr>
            <a:lvl3pPr algn="just">
              <a:defRPr/>
            </a:lvl3pPr>
            <a:lvl4pPr algn="just">
              <a:defRPr/>
            </a:lvl4pPr>
            <a:lvl5pPr algn="just">
              <a:defRPr/>
            </a:lvl5pPr>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28" name="Rectangle 6"/>
          <p:cNvSpPr>
            <a:spLocks noGrp="1"/>
          </p:cNvSpPr>
          <p:nvPr>
            <p:ph type="sldNum" sz="quarter" idx="4"/>
          </p:nvPr>
        </p:nvSpPr>
        <p:spPr>
          <a:xfrm>
            <a:off x="7924800" y="6469898"/>
            <a:ext cx="990600" cy="304800"/>
          </a:xfrm>
          <a:prstGeom prst="rect">
            <a:avLst/>
          </a:prstGeom>
        </p:spPr>
        <p:txBody>
          <a:bodyPr vert="horz" anchor="ctr"/>
          <a:lstStyle>
            <a:lvl1pPr algn="r">
              <a:defRPr sz="1000"/>
            </a:lvl1pPr>
            <a:extLst/>
          </a:lstStyle>
          <a:p>
            <a:fld id="{256D3EEF-DE4E-429D-8EC4-DDC531AFF587}" type="slidenum">
              <a:rPr lang="en-US" smtClean="0">
                <a:solidFill>
                  <a:prstClr val="black"/>
                </a:solidFill>
              </a:rPr>
              <a:pPr/>
              <a:t>‹#›</a:t>
            </a:fld>
            <a:endParaRPr lang="en-US"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Source: Alpha Architect, LLC</a:t>
            </a:r>
          </a:p>
        </p:txBody>
      </p:sp>
      <p:pic>
        <p:nvPicPr>
          <p:cNvPr id="10"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3"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1928193008"/>
      </p:ext>
    </p:extLst>
  </p:cSld>
  <p:clrMapOvr>
    <a:overrideClrMapping bg1="lt1" tx1="dk1" bg2="lt2" tx2="dk2" accent1="accent1" accent2="accent2" accent3="accent3" accent4="accent4" accent5="accent5" accent6="accent6" hlink="hlink" folHlink="folHlink"/>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Heading Only">
    <p:spTree>
      <p:nvGrpSpPr>
        <p:cNvPr id="1" name=""/>
        <p:cNvGrpSpPr/>
        <p:nvPr/>
      </p:nvGrpSpPr>
      <p:grpSpPr>
        <a:xfrm>
          <a:off x="0" y="0"/>
          <a:ext cx="0" cy="0"/>
          <a:chOff x="0" y="0"/>
          <a:chExt cx="0" cy="0"/>
        </a:xfrm>
      </p:grpSpPr>
      <p:sp>
        <p:nvSpPr>
          <p:cNvPr id="19" name="Rectangle 8"/>
          <p:cNvSpPr>
            <a:spLocks noGrp="1"/>
          </p:cNvSpPr>
          <p:nvPr>
            <p:ph type="body" sz="quarter" idx="13" hasCustomPrompt="1"/>
          </p:nvPr>
        </p:nvSpPr>
        <p:spPr>
          <a:xfrm>
            <a:off x="304800" y="381000"/>
            <a:ext cx="8622792" cy="228600"/>
          </a:xfrm>
          <a:prstGeom prst="rect">
            <a:avLst/>
          </a:prstGeom>
          <a:solidFill>
            <a:schemeClr val="accent6">
              <a:shade val="75000"/>
            </a:schemeClr>
          </a:solidFill>
        </p:spPr>
        <p:txBody>
          <a:bodyPr/>
          <a:lstStyle>
            <a:lvl1pPr marL="0" indent="0">
              <a:buFontTx/>
              <a:buNone/>
              <a:defRPr b="1">
                <a:solidFill>
                  <a:schemeClr val="bg1"/>
                </a:solidFill>
              </a:defRPr>
            </a:lvl1pPr>
            <a:extLst/>
          </a:lstStyle>
          <a:p>
            <a:pPr lvl="0"/>
            <a:r>
              <a:rPr lang="en-US" dirty="0"/>
              <a:t>Click to add heading</a:t>
            </a:r>
          </a:p>
        </p:txBody>
      </p:sp>
      <p:sp>
        <p:nvSpPr>
          <p:cNvPr id="10" name="Rectangle 11"/>
          <p:cNvSpPr>
            <a:spLocks noGrp="1"/>
          </p:cNvSpPr>
          <p:nvPr>
            <p:ph sz="quarter" idx="17"/>
          </p:nvPr>
        </p:nvSpPr>
        <p:spPr>
          <a:xfrm>
            <a:off x="301573" y="609600"/>
            <a:ext cx="8622792" cy="5360895"/>
          </a:xfrm>
          <a:prstGeom prst="rect">
            <a:avLst/>
          </a:prstGeom>
        </p:spPr>
        <p:txBody>
          <a:bodyPr/>
          <a:lstStyle>
            <a:lvl1pPr algn="just">
              <a:defRPr/>
            </a:lvl1pPr>
            <a:lvl2pPr algn="just">
              <a:defRPr/>
            </a:lvl2pPr>
            <a:lvl3pPr algn="just">
              <a:defRPr/>
            </a:lvl3pPr>
            <a:lvl4pPr algn="just">
              <a:defRPr/>
            </a:lvl4pPr>
            <a:lvl5pPr algn="just">
              <a:defRPr/>
            </a:lvl5pPr>
            <a:extLst/>
          </a:lstStyle>
          <a:p>
            <a:pPr lvl="0"/>
            <a:r>
              <a:rPr lang="en-US" dirty="0"/>
              <a:t>Click to edit Master text styles</a:t>
            </a:r>
          </a:p>
          <a:p>
            <a:pPr lvl="1"/>
            <a:r>
              <a:rPr lang="en-US" dirty="0"/>
              <a:t>Second level</a:t>
            </a:r>
          </a:p>
          <a:p>
            <a:pPr lvl="2"/>
            <a:r>
              <a:rPr lang="en-US" dirty="0"/>
              <a:t>Third level</a:t>
            </a:r>
          </a:p>
          <a:p>
            <a:pPr lvl="3"/>
            <a:r>
              <a:rPr lang="en-US" dirty="0"/>
              <a:t>Fourth level</a:t>
            </a:r>
          </a:p>
          <a:p>
            <a:pPr lvl="4"/>
            <a:r>
              <a:rPr lang="en-US" dirty="0"/>
              <a:t>Fifth level</a:t>
            </a:r>
          </a:p>
        </p:txBody>
      </p:sp>
      <p:sp>
        <p:nvSpPr>
          <p:cNvPr id="13" name="Rectangle 12"/>
          <p:cNvSpPr/>
          <p:nvPr userDrawn="1"/>
        </p:nvSpPr>
        <p:spPr>
          <a:xfrm>
            <a:off x="8686800" y="6611779"/>
            <a:ext cx="404278" cy="246221"/>
          </a:xfrm>
          <a:prstGeom prst="rect">
            <a:avLst/>
          </a:prstGeom>
        </p:spPr>
        <p:txBody>
          <a:bodyPr wrap="none">
            <a:spAutoFit/>
          </a:bodyPr>
          <a:lstStyle/>
          <a:p>
            <a:fld id="{256D3EEF-DE4E-429D-8EC4-DDC531AFF587}" type="slidenum">
              <a:rPr lang="en-US" sz="1000" smtClean="0">
                <a:solidFill>
                  <a:prstClr val="black"/>
                </a:solidFill>
              </a:rPr>
              <a:pPr/>
              <a:t>‹#›</a:t>
            </a:fld>
            <a:endParaRPr lang="en-US" sz="1000" dirty="0">
              <a:solidFill>
                <a:prstClr val="black"/>
              </a:solidFill>
            </a:endParaRPr>
          </a:p>
        </p:txBody>
      </p:sp>
      <p:sp>
        <p:nvSpPr>
          <p:cNvPr id="22"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Source: Alpha Architect, LLC</a:t>
            </a:r>
          </a:p>
        </p:txBody>
      </p:sp>
    </p:spTree>
    <p:extLst>
      <p:ext uri="{BB962C8B-B14F-4D97-AF65-F5344CB8AC3E}">
        <p14:creationId xmlns:p14="http://schemas.microsoft.com/office/powerpoint/2010/main" val="156382386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3-Up: 1 Left, 2 Right">
    <p:spTree>
      <p:nvGrpSpPr>
        <p:cNvPr id="1" name=""/>
        <p:cNvGrpSpPr/>
        <p:nvPr/>
      </p:nvGrpSpPr>
      <p:grpSpPr>
        <a:xfrm>
          <a:off x="0" y="0"/>
          <a:ext cx="0" cy="0"/>
          <a:chOff x="0" y="0"/>
          <a:chExt cx="0" cy="0"/>
        </a:xfrm>
      </p:grpSpPr>
      <p:sp>
        <p:nvSpPr>
          <p:cNvPr id="28" name="Rectangle 27"/>
          <p:cNvSpPr/>
          <p:nvPr userDrawn="1"/>
        </p:nvSpPr>
        <p:spPr>
          <a:xfrm>
            <a:off x="8686800" y="6611779"/>
            <a:ext cx="404278" cy="246221"/>
          </a:xfrm>
          <a:prstGeom prst="rect">
            <a:avLst/>
          </a:prstGeom>
        </p:spPr>
        <p:txBody>
          <a:bodyPr wrap="none">
            <a:spAutoFit/>
          </a:bodyPr>
          <a:lstStyle/>
          <a:p>
            <a:fld id="{256D3EEF-DE4E-429D-8EC4-DDC531AFF587}" type="slidenum">
              <a:rPr lang="en-US" sz="1000" smtClean="0">
                <a:solidFill>
                  <a:prstClr val="black"/>
                </a:solidFill>
              </a:rPr>
              <a:pPr/>
              <a:t>‹#›</a:t>
            </a:fld>
            <a:endParaRPr lang="en-US" sz="1000" dirty="0">
              <a:solidFill>
                <a:prstClr val="black"/>
              </a:solidFill>
            </a:endParaRPr>
          </a:p>
        </p:txBody>
      </p:sp>
      <p:sp>
        <p:nvSpPr>
          <p:cNvPr id="30" name="Text Placeholder 17"/>
          <p:cNvSpPr>
            <a:spLocks noGrp="1"/>
          </p:cNvSpPr>
          <p:nvPr>
            <p:ph type="body" sz="quarter" idx="19" hasCustomPrompt="1"/>
          </p:nvPr>
        </p:nvSpPr>
        <p:spPr>
          <a:xfrm>
            <a:off x="1866900" y="6539755"/>
            <a:ext cx="5410200" cy="304800"/>
          </a:xfrm>
          <a:prstGeom prst="rect">
            <a:avLst/>
          </a:prstGeom>
        </p:spPr>
        <p:txBody>
          <a:bodyPr anchor="ctr">
            <a:normAutofit/>
          </a:bodyPr>
          <a:lstStyle>
            <a:lvl1pPr marL="0" indent="0" algn="ctr">
              <a:buFontTx/>
              <a:buNone/>
              <a:defRPr sz="900"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Source: Alpha Architect, LLC</a:t>
            </a:r>
          </a:p>
        </p:txBody>
      </p:sp>
    </p:spTree>
    <p:extLst>
      <p:ext uri="{BB962C8B-B14F-4D97-AF65-F5344CB8AC3E}">
        <p14:creationId xmlns:p14="http://schemas.microsoft.com/office/powerpoint/2010/main" val="33633896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image" Target="../media/image1.png"/><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11" name="Rectangle 10"/>
          <p:cNvSpPr/>
          <p:nvPr/>
        </p:nvSpPr>
        <p:spPr>
          <a:xfrm>
            <a:off x="0" y="0"/>
            <a:ext cx="76200" cy="6858000"/>
          </a:xfrm>
          <a:prstGeom prst="rect">
            <a:avLst/>
          </a:prstGeom>
          <a:solidFill>
            <a:srgbClr val="198DC7"/>
          </a:solidFill>
          <a:ln w="25400" cap="rnd" cmpd="sng" algn="ctr">
            <a:noFill/>
            <a:prstDash val="solid"/>
          </a:ln>
        </p:spPr>
        <p:style>
          <a:lnRef idx="2">
            <a:schemeClr val="accent6"/>
          </a:lnRef>
          <a:fillRef idx="1">
            <a:schemeClr val="lt1"/>
          </a:fillRef>
          <a:effectRef idx="0">
            <a:schemeClr val="accent6"/>
          </a:effectRef>
          <a:fontRef idx="minor">
            <a:schemeClr val="dk1"/>
          </a:fontRef>
        </p:style>
        <p:txBody>
          <a:bodyPr anchor="ctr"/>
          <a:lstStyle/>
          <a:p>
            <a:pPr algn="ctr"/>
            <a:endParaRPr lang="en-US" dirty="0">
              <a:solidFill>
                <a:prstClr val="black"/>
              </a:solidFill>
            </a:endParaRPr>
          </a:p>
        </p:txBody>
      </p:sp>
      <p:sp>
        <p:nvSpPr>
          <p:cNvPr id="15" name="Rectangle 12"/>
          <p:cNvSpPr txBox="1">
            <a:spLocks/>
          </p:cNvSpPr>
          <p:nvPr userDrawn="1"/>
        </p:nvSpPr>
        <p:spPr>
          <a:xfrm>
            <a:off x="5257800" y="22412"/>
            <a:ext cx="3733800" cy="304800"/>
          </a:xfrm>
          <a:prstGeom prst="rect">
            <a:avLst/>
          </a:prstGeom>
        </p:spPr>
        <p:txBody>
          <a:bodyPr vert="horz" anchor="ctr"/>
          <a:lstStyle>
            <a:lvl1pPr marL="0" algn="ctr" rtl="0" latinLnBrk="0">
              <a:defRPr sz="1000" kern="1200">
                <a:solidFill>
                  <a:sysClr val="windowText" lastClr="000000"/>
                </a:solidFill>
                <a:latin typeface="+mn-lt"/>
                <a:ea typeface="+mn-ea"/>
                <a:cs typeface="+mn-cs"/>
              </a:defRPr>
            </a:lvl1pPr>
            <a:lvl2pPr marL="457200" algn="l" rtl="0" latinLnBrk="0">
              <a:defRPr sz="1800" kern="1200">
                <a:solidFill>
                  <a:schemeClr val="tx1"/>
                </a:solidFill>
                <a:latin typeface="+mn-lt"/>
                <a:ea typeface="+mn-ea"/>
                <a:cs typeface="+mn-cs"/>
              </a:defRPr>
            </a:lvl2pPr>
            <a:lvl3pPr marL="914400" algn="l" rtl="0" latinLnBrk="0">
              <a:defRPr sz="1800" kern="1200">
                <a:solidFill>
                  <a:schemeClr val="tx1"/>
                </a:solidFill>
                <a:latin typeface="+mn-lt"/>
                <a:ea typeface="+mn-ea"/>
                <a:cs typeface="+mn-cs"/>
              </a:defRPr>
            </a:lvl3pPr>
            <a:lvl4pPr marL="1371600" algn="l" rtl="0" latinLnBrk="0">
              <a:defRPr sz="1800" kern="1200">
                <a:solidFill>
                  <a:schemeClr val="tx1"/>
                </a:solidFill>
                <a:latin typeface="+mn-lt"/>
                <a:ea typeface="+mn-ea"/>
                <a:cs typeface="+mn-cs"/>
              </a:defRPr>
            </a:lvl4pPr>
            <a:lvl5pPr marL="1828800" algn="l" rtl="0" latinLnBrk="0">
              <a:defRPr sz="1800" kern="1200">
                <a:solidFill>
                  <a:schemeClr val="tx1"/>
                </a:solidFill>
                <a:latin typeface="+mn-lt"/>
                <a:ea typeface="+mn-ea"/>
                <a:cs typeface="+mn-cs"/>
              </a:defRPr>
            </a:lvl5pPr>
            <a:lvl6pPr marL="2286000" algn="l" rtl="0" latinLnBrk="0">
              <a:defRPr sz="1800" kern="1200">
                <a:solidFill>
                  <a:schemeClr val="tx1"/>
                </a:solidFill>
                <a:latin typeface="+mn-lt"/>
                <a:ea typeface="+mn-ea"/>
                <a:cs typeface="+mn-cs"/>
              </a:defRPr>
            </a:lvl6pPr>
            <a:lvl7pPr marL="2743200" algn="l" rtl="0" latinLnBrk="0">
              <a:defRPr sz="1800" kern="1200">
                <a:solidFill>
                  <a:schemeClr val="tx1"/>
                </a:solidFill>
                <a:latin typeface="+mn-lt"/>
                <a:ea typeface="+mn-ea"/>
                <a:cs typeface="+mn-cs"/>
              </a:defRPr>
            </a:lvl7pPr>
            <a:lvl8pPr marL="3200400" algn="l" rtl="0" latinLnBrk="0">
              <a:defRPr sz="1800" kern="1200">
                <a:solidFill>
                  <a:schemeClr val="tx1"/>
                </a:solidFill>
                <a:latin typeface="+mn-lt"/>
                <a:ea typeface="+mn-ea"/>
                <a:cs typeface="+mn-cs"/>
              </a:defRPr>
            </a:lvl8pPr>
            <a:lvl9pPr marL="3657600" algn="l" rtl="0" latinLnBrk="0">
              <a:defRPr sz="1800" kern="1200">
                <a:solidFill>
                  <a:schemeClr val="tx1"/>
                </a:solidFill>
                <a:latin typeface="+mn-lt"/>
                <a:ea typeface="+mn-ea"/>
                <a:cs typeface="+mn-cs"/>
              </a:defRPr>
            </a:lvl9pPr>
            <a:extLst/>
          </a:lstStyle>
          <a:p>
            <a:pPr algn="r"/>
            <a:r>
              <a:rPr lang="en-US" sz="800" dirty="0">
                <a:cs typeface="Times New Roman" pitchFamily="18" charset="0"/>
              </a:rPr>
              <a:t>2017 © Alpha Architect. All Rights Reserved.</a:t>
            </a:r>
          </a:p>
        </p:txBody>
      </p:sp>
      <p:pic>
        <p:nvPicPr>
          <p:cNvPr id="6" name="Picture 2" descr="C:\Users\Trader\Dropbox\Magic Briefcase\Operations\ETF\Operations\Logo Art\Alpha Architect\Alpha Architect_Final Files_03052014\Logo_1\Other Files\Alpha Architect_Final_72.png"/>
          <p:cNvPicPr>
            <a:picLocks noChangeAspect="1" noChangeArrowheads="1"/>
          </p:cNvPicPr>
          <p:nvPr userDrawn="1"/>
        </p:nvPicPr>
        <p:blipFill>
          <a:blip r:embed="rId6" cstate="print">
            <a:extLst>
              <a:ext uri="{28A0092B-C50C-407E-A947-70E740481C1C}">
                <a14:useLocalDpi xmlns:a14="http://schemas.microsoft.com/office/drawing/2010/main" val="0"/>
              </a:ext>
            </a:extLst>
          </a:blip>
          <a:srcRect/>
          <a:stretch>
            <a:fillRect/>
          </a:stretch>
        </p:blipFill>
        <p:spPr bwMode="auto">
          <a:xfrm>
            <a:off x="98610" y="5861425"/>
            <a:ext cx="1535205" cy="1023470"/>
          </a:xfrm>
          <a:prstGeom prst="rect">
            <a:avLst/>
          </a:prstGeom>
          <a:noFill/>
          <a:extLst>
            <a:ext uri="{909E8E84-426E-40DD-AFC4-6F175D3DCCD1}">
              <a14:hiddenFill xmlns:a14="http://schemas.microsoft.com/office/drawing/2010/main">
                <a:solidFill>
                  <a:srgbClr val="FFFFFF"/>
                </a:solidFill>
              </a14:hiddenFill>
            </a:ext>
          </a:extLst>
        </p:spPr>
      </p:pic>
    </p:spTree>
    <p:extLst>
      <p:ext uri="{BB962C8B-B14F-4D97-AF65-F5344CB8AC3E}">
        <p14:creationId xmlns:p14="http://schemas.microsoft.com/office/powerpoint/2010/main" val="229484654"/>
      </p:ext>
    </p:extLst>
  </p:cSld>
  <p:clrMap bg1="lt1" tx1="dk1" bg2="lt2" tx2="dk2" accent1="accent1" accent2="accent2" accent3="accent3" accent4="accent4" accent5="accent5" accent6="accent6" hlink="hlink" folHlink="folHlink"/>
  <p:sldLayoutIdLst>
    <p:sldLayoutId id="2147483675" r:id="rId1"/>
    <p:sldLayoutId id="2147483676" r:id="rId2"/>
    <p:sldLayoutId id="2147483681" r:id="rId3"/>
    <p:sldLayoutId id="2147483686" r:id="rId4"/>
  </p:sldLayoutIdLst>
  <p:hf sldNum="0" hdr="0" ftr="0" dt="0"/>
  <p:txStyles>
    <p:titleStyle>
      <a:lvl1pPr algn="l" rtl="0" eaLnBrk="1" latinLnBrk="0" hangingPunct="1">
        <a:spcBef>
          <a:spcPct val="0"/>
        </a:spcBef>
        <a:buNone/>
        <a:defRPr sz="2400" cap="small" spc="0" baseline="0">
          <a:solidFill>
            <a:schemeClr val="bg1"/>
          </a:solidFill>
          <a:latin typeface="+mj-lt"/>
          <a:ea typeface="+mj-ea"/>
          <a:cs typeface="+mj-cs"/>
        </a:defRPr>
      </a:lvl1pPr>
      <a:extLst/>
    </p:titleStyle>
    <p:body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p:bodyStyle>
    <p:otherStyle>
      <a:lvl1pPr marL="0" algn="l" rtl="0" eaLnBrk="1" hangingPunct="1">
        <a:defRPr>
          <a:solidFill>
            <a:schemeClr val="tx1"/>
          </a:solidFill>
          <a:latin typeface="+mn-lt"/>
          <a:ea typeface="+mn-ea"/>
          <a:cs typeface="+mn-cs"/>
        </a:defRPr>
      </a:lvl1pPr>
      <a:lvl2pPr marL="457200" algn="l" rtl="0" eaLnBrk="1" hangingPunct="1">
        <a:defRPr>
          <a:solidFill>
            <a:schemeClr val="tx1"/>
          </a:solidFill>
          <a:latin typeface="+mn-lt"/>
          <a:ea typeface="+mn-ea"/>
          <a:cs typeface="+mn-cs"/>
        </a:defRPr>
      </a:lvl2pPr>
      <a:lvl3pPr marL="914400" algn="l" rtl="0" eaLnBrk="1" hangingPunct="1">
        <a:defRPr>
          <a:solidFill>
            <a:schemeClr val="tx1"/>
          </a:solidFill>
          <a:latin typeface="+mn-lt"/>
          <a:ea typeface="+mn-ea"/>
          <a:cs typeface="+mn-cs"/>
        </a:defRPr>
      </a:lvl3pPr>
      <a:lvl4pPr marL="1371600" algn="l" rtl="0" eaLnBrk="1" hangingPunct="1">
        <a:defRPr>
          <a:solidFill>
            <a:schemeClr val="tx1"/>
          </a:solidFill>
          <a:latin typeface="+mn-lt"/>
          <a:ea typeface="+mn-ea"/>
          <a:cs typeface="+mn-cs"/>
        </a:defRPr>
      </a:lvl4pPr>
      <a:lvl5pPr marL="1828800" algn="l" rtl="0" eaLnBrk="1" hangingPunct="1">
        <a:defRPr>
          <a:solidFill>
            <a:schemeClr val="tx1"/>
          </a:solidFill>
          <a:latin typeface="+mn-lt"/>
          <a:ea typeface="+mn-ea"/>
          <a:cs typeface="+mn-cs"/>
        </a:defRPr>
      </a:lvl5pPr>
      <a:lvl6pPr marL="2286000" algn="l" rtl="0" eaLnBrk="1" hangingPunct="1">
        <a:defRPr>
          <a:solidFill>
            <a:schemeClr val="tx1"/>
          </a:solidFill>
          <a:latin typeface="+mn-lt"/>
          <a:ea typeface="+mn-ea"/>
          <a:cs typeface="+mn-cs"/>
        </a:defRPr>
      </a:lvl6pPr>
      <a:lvl7pPr marL="2743200" algn="l" rtl="0" eaLnBrk="1" hangingPunct="1">
        <a:defRPr>
          <a:solidFill>
            <a:schemeClr val="tx1"/>
          </a:solidFill>
          <a:latin typeface="+mn-lt"/>
          <a:ea typeface="+mn-ea"/>
          <a:cs typeface="+mn-cs"/>
        </a:defRPr>
      </a:lvl7pPr>
      <a:lvl8pPr marL="3200400" algn="l" rtl="0" eaLnBrk="1" hangingPunct="1">
        <a:defRPr>
          <a:solidFill>
            <a:schemeClr val="tx1"/>
          </a:solidFill>
          <a:latin typeface="+mn-lt"/>
          <a:ea typeface="+mn-ea"/>
          <a:cs typeface="+mn-cs"/>
        </a:defRPr>
      </a:lvl8pPr>
      <a:lvl9pPr marL="3657600" algn="l" rtl="0" eaLnBrk="1" hangingPunct="1">
        <a:defRPr>
          <a:solidFill>
            <a:schemeClr val="tx1"/>
          </a:solidFill>
          <a:latin typeface="+mn-lt"/>
          <a:ea typeface="+mn-ea"/>
          <a:cs typeface="+mn-cs"/>
        </a:defRPr>
      </a:lvl9pPr>
      <a:extLst/>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4.xml"/></Relationships>
</file>

<file path=ppt/slides/_rels/slide3.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3.xml"/><Relationship Id="rId1" Type="http://schemas.openxmlformats.org/officeDocument/2006/relationships/slideLayout" Target="../slideLayouts/slideLayout4.xml"/></Relationships>
</file>

<file path=ppt/slides/_rels/slide4.xml.rels><?xml version="1.0" encoding="UTF-8" standalone="yes"?>
<Relationships xmlns="http://schemas.openxmlformats.org/package/2006/relationships"><Relationship Id="rId3" Type="http://schemas.openxmlformats.org/officeDocument/2006/relationships/image" Target="../media/image3.png"/><Relationship Id="rId2" Type="http://schemas.openxmlformats.org/officeDocument/2006/relationships/notesSlide" Target="../notesSlides/notesSlide4.xml"/><Relationship Id="rId1" Type="http://schemas.openxmlformats.org/officeDocument/2006/relationships/slideLayout" Target="../slideLayouts/slideLayout4.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4.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4.xml"/></Relationships>
</file>

<file path=ppt/slides/_rels/slide7.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4.png"/></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itle 3"/>
          <p:cNvSpPr>
            <a:spLocks noGrp="1"/>
          </p:cNvSpPr>
          <p:nvPr>
            <p:ph type="ctrTitle"/>
          </p:nvPr>
        </p:nvSpPr>
        <p:spPr>
          <a:xfrm>
            <a:off x="0" y="4038600"/>
            <a:ext cx="9144000" cy="607280"/>
          </a:xfrm>
        </p:spPr>
        <p:txBody>
          <a:bodyPr/>
          <a:lstStyle/>
          <a:p>
            <a:r>
              <a:rPr lang="en-US" sz="1800" dirty="0"/>
              <a:t>Discussion: ETF Short Interest and Failures-to-Deliver: </a:t>
            </a:r>
            <a:br>
              <a:rPr lang="en-US" sz="1800" dirty="0"/>
            </a:br>
            <a:r>
              <a:rPr lang="en-US" sz="1800" dirty="0"/>
              <a:t>Naked Short-selling or Operational Shorting?</a:t>
            </a:r>
            <a:endParaRPr lang="en-US" dirty="0"/>
          </a:p>
        </p:txBody>
      </p:sp>
      <p:sp>
        <p:nvSpPr>
          <p:cNvPr id="6" name="Text Placeholder 17"/>
          <p:cNvSpPr>
            <a:spLocks noGrp="1"/>
          </p:cNvSpPr>
          <p:nvPr>
            <p:ph type="body" sz="quarter" idx="19"/>
          </p:nvPr>
        </p:nvSpPr>
        <p:spPr/>
        <p:txBody>
          <a:bodyPr anchor="ctr">
            <a:normAutofit/>
          </a:bodyPr>
          <a:lstStyle>
            <a:lvl1pPr marL="0" indent="0" algn="r">
              <a:buFontTx/>
              <a:buNone/>
              <a:defRPr sz="900" b="1"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en-US" sz="1100" dirty="0">
                <a:solidFill>
                  <a:schemeClr val="tx1"/>
                </a:solidFill>
              </a:rPr>
              <a:t>Jack Vogel, PhD</a:t>
            </a:r>
          </a:p>
          <a:p>
            <a:endParaRPr lang="en-US" sz="1100" dirty="0"/>
          </a:p>
          <a:p>
            <a:r>
              <a:rPr lang="fr-FR" sz="1100" b="0" dirty="0">
                <a:solidFill>
                  <a:schemeClr val="accent4">
                    <a:lumMod val="50000"/>
                  </a:schemeClr>
                </a:solidFill>
              </a:rPr>
              <a:t>T: +1.215.882.9983</a:t>
            </a:r>
          </a:p>
          <a:p>
            <a:r>
              <a:rPr lang="fr-FR" sz="1100" b="0" dirty="0">
                <a:solidFill>
                  <a:schemeClr val="accent4">
                    <a:lumMod val="50000"/>
                  </a:schemeClr>
                </a:solidFill>
              </a:rPr>
              <a:t>F: +1.216.245.3686</a:t>
            </a:r>
          </a:p>
          <a:p>
            <a:r>
              <a:rPr lang="fr-FR" sz="1100" b="0" dirty="0">
                <a:solidFill>
                  <a:schemeClr val="accent4">
                    <a:lumMod val="50000"/>
                  </a:schemeClr>
                </a:solidFill>
              </a:rPr>
              <a:t>ir@alphaarchitect.com</a:t>
            </a:r>
          </a:p>
          <a:p>
            <a:r>
              <a:rPr lang="fr-FR" sz="1100" b="0" dirty="0">
                <a:solidFill>
                  <a:schemeClr val="accent4">
                    <a:lumMod val="50000"/>
                  </a:schemeClr>
                </a:solidFill>
              </a:rPr>
              <a:t>213 </a:t>
            </a:r>
            <a:r>
              <a:rPr lang="fr-FR" sz="1100" b="0" dirty="0" err="1">
                <a:solidFill>
                  <a:schemeClr val="accent4">
                    <a:lumMod val="50000"/>
                  </a:schemeClr>
                </a:solidFill>
              </a:rPr>
              <a:t>Foxcroft</a:t>
            </a:r>
            <a:r>
              <a:rPr lang="fr-FR" sz="1100" b="0" dirty="0">
                <a:solidFill>
                  <a:schemeClr val="accent4">
                    <a:lumMod val="50000"/>
                  </a:schemeClr>
                </a:solidFill>
              </a:rPr>
              <a:t> Road</a:t>
            </a:r>
          </a:p>
          <a:p>
            <a:r>
              <a:rPr lang="fr-FR" sz="1100" b="0" dirty="0" err="1">
                <a:solidFill>
                  <a:schemeClr val="accent4">
                    <a:lumMod val="50000"/>
                  </a:schemeClr>
                </a:solidFill>
              </a:rPr>
              <a:t>Broomall</a:t>
            </a:r>
            <a:r>
              <a:rPr lang="fr-FR" sz="1100" b="0" dirty="0">
                <a:solidFill>
                  <a:schemeClr val="accent4">
                    <a:lumMod val="50000"/>
                  </a:schemeClr>
                </a:solidFill>
              </a:rPr>
              <a:t>, PA 19008</a:t>
            </a:r>
          </a:p>
        </p:txBody>
      </p:sp>
    </p:spTree>
    <p:extLst>
      <p:ext uri="{BB962C8B-B14F-4D97-AF65-F5344CB8AC3E}">
        <p14:creationId xmlns:p14="http://schemas.microsoft.com/office/powerpoint/2010/main" val="327457436"/>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p:cNvSpPr txBox="1">
            <a:spLocks/>
          </p:cNvSpPr>
          <p:nvPr/>
        </p:nvSpPr>
        <p:spPr>
          <a:xfrm>
            <a:off x="304800" y="381000"/>
            <a:ext cx="8622792" cy="228600"/>
          </a:xfrm>
          <a:prstGeom prst="rect">
            <a:avLst/>
          </a:prstGeom>
          <a:noFill/>
        </p:spPr>
        <p:txBody>
          <a:bodyPr>
            <a:noAutofit/>
          </a:bodyPr>
          <a:lst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marL="0" indent="0">
              <a:spcBef>
                <a:spcPts val="0"/>
              </a:spcBef>
              <a:buFont typeface="Wingdings" pitchFamily="2" charset="2"/>
              <a:buNone/>
            </a:pPr>
            <a:r>
              <a:rPr lang="en-US" sz="2400" dirty="0" smtClean="0">
                <a:solidFill>
                  <a:srgbClr val="006699"/>
                </a:solidFill>
                <a:latin typeface="Arial" panose="020B0604020202020204" pitchFamily="34" charset="0"/>
                <a:cs typeface="Arial" panose="020B0604020202020204" pitchFamily="34" charset="0"/>
              </a:rPr>
              <a:t>Overall – great descriptive paper!</a:t>
            </a:r>
            <a:endParaRPr lang="en-US" sz="2400" dirty="0">
              <a:solidFill>
                <a:srgbClr val="006699"/>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 xmlns:a16="http://schemas.microsoft.com/office/drawing/2014/main" id="{5C3175CD-93E4-4325-B70C-D13AD9804DC9}"/>
              </a:ext>
            </a:extLst>
          </p:cNvPr>
          <p:cNvSpPr txBox="1"/>
          <p:nvPr/>
        </p:nvSpPr>
        <p:spPr>
          <a:xfrm>
            <a:off x="533400" y="914400"/>
            <a:ext cx="7848600" cy="4678204"/>
          </a:xfrm>
          <a:prstGeom prst="rect">
            <a:avLst/>
          </a:prstGeom>
          <a:noFill/>
        </p:spPr>
        <p:txBody>
          <a:bodyPr wrap="square" rtlCol="0">
            <a:spAutoFit/>
          </a:bodyPr>
          <a:lstStyle/>
          <a:p>
            <a:r>
              <a:rPr lang="en-US" u="sng" dirty="0" smtClean="0"/>
              <a:t>Paper Documents three items:</a:t>
            </a:r>
          </a:p>
          <a:p>
            <a:pPr marL="342900" indent="-342900">
              <a:buFont typeface="+mj-lt"/>
              <a:buAutoNum type="arabicPeriod"/>
            </a:pPr>
            <a:endParaRPr lang="en-US" dirty="0" smtClean="0"/>
          </a:p>
          <a:p>
            <a:pPr marL="342900" indent="-342900">
              <a:buFont typeface="+mj-lt"/>
              <a:buAutoNum type="arabicPeriod"/>
            </a:pPr>
            <a:r>
              <a:rPr lang="en-US" dirty="0" smtClean="0"/>
              <a:t>What is operational shorting for APs within ETFs</a:t>
            </a:r>
          </a:p>
          <a:p>
            <a:pPr marL="342900" indent="-342900">
              <a:buFont typeface="+mj-lt"/>
              <a:buAutoNum type="arabicPeriod"/>
            </a:pPr>
            <a:r>
              <a:rPr lang="en-US" dirty="0" smtClean="0"/>
              <a:t>That operational shorting not predictive of future stock performance</a:t>
            </a:r>
          </a:p>
          <a:p>
            <a:pPr marL="800100" lvl="1" indent="-342900">
              <a:buFont typeface="Arial" panose="020B0604020202020204" pitchFamily="34" charset="0"/>
              <a:buChar char="•"/>
            </a:pPr>
            <a:r>
              <a:rPr lang="en-US" dirty="0" smtClean="0"/>
              <a:t>Papers on non-operational shorting find a connection</a:t>
            </a:r>
          </a:p>
          <a:p>
            <a:pPr marL="342900" indent="-342900">
              <a:buFont typeface="+mj-lt"/>
              <a:buAutoNum type="arabicPeriod"/>
            </a:pPr>
            <a:r>
              <a:rPr lang="en-US" dirty="0" smtClean="0"/>
              <a:t>It may increase counterparty/systematic risk</a:t>
            </a:r>
          </a:p>
          <a:p>
            <a:pPr marL="342900" indent="-342900">
              <a:buFont typeface="+mj-lt"/>
              <a:buAutoNum type="arabicPeriod"/>
            </a:pPr>
            <a:endParaRPr lang="en-US" dirty="0" smtClean="0"/>
          </a:p>
          <a:p>
            <a:r>
              <a:rPr lang="en-US" u="sng" smtClean="0"/>
              <a:t>Three Suggestions</a:t>
            </a:r>
            <a:r>
              <a:rPr lang="en-US" u="sng" dirty="0" smtClean="0"/>
              <a:t>:</a:t>
            </a:r>
          </a:p>
          <a:p>
            <a:endParaRPr lang="en-US" u="sng" dirty="0"/>
          </a:p>
          <a:p>
            <a:pPr marL="342900" indent="-342900">
              <a:buFont typeface="+mj-lt"/>
              <a:buAutoNum type="arabicPeriod"/>
            </a:pPr>
            <a:r>
              <a:rPr lang="en-US" dirty="0" smtClean="0"/>
              <a:t>Dig deeper (or eliminate) the systematic risk section</a:t>
            </a:r>
          </a:p>
          <a:p>
            <a:pPr marL="342900" indent="-342900">
              <a:buFont typeface="+mj-lt"/>
              <a:buAutoNum type="arabicPeriod"/>
            </a:pPr>
            <a:r>
              <a:rPr lang="en-US" dirty="0" smtClean="0"/>
              <a:t>What are penalties for failing </a:t>
            </a:r>
            <a:r>
              <a:rPr lang="en-US" dirty="0" err="1" smtClean="0"/>
              <a:t>Reg</a:t>
            </a:r>
            <a:r>
              <a:rPr lang="en-US" dirty="0" smtClean="0"/>
              <a:t>-SHO</a:t>
            </a:r>
          </a:p>
          <a:p>
            <a:pPr marL="342900" indent="-342900">
              <a:buFont typeface="+mj-lt"/>
              <a:buAutoNum type="arabicPeriod"/>
            </a:pPr>
            <a:r>
              <a:rPr lang="en-US" dirty="0" smtClean="0"/>
              <a:t>What are effects on results if one pulls out an individual AP firm?</a:t>
            </a:r>
          </a:p>
          <a:p>
            <a:pPr marL="342900" indent="-342900">
              <a:buFont typeface="+mj-lt"/>
              <a:buAutoNum type="arabicPeriod"/>
            </a:pPr>
            <a:endParaRPr lang="en-US" dirty="0" smtClean="0"/>
          </a:p>
          <a:p>
            <a:pPr marL="342900" indent="-342900">
              <a:buFont typeface="+mj-lt"/>
              <a:buAutoNum type="arabicPeriod"/>
            </a:pPr>
            <a:endParaRPr lang="en-US" sz="1400" dirty="0" smtClean="0"/>
          </a:p>
          <a:p>
            <a:pPr marL="342900" indent="-342900">
              <a:buFont typeface="+mj-lt"/>
              <a:buAutoNum type="arabicPeriod"/>
            </a:pPr>
            <a:endParaRPr lang="en-US" sz="1400" dirty="0"/>
          </a:p>
        </p:txBody>
      </p:sp>
    </p:spTree>
    <p:extLst>
      <p:ext uri="{BB962C8B-B14F-4D97-AF65-F5344CB8AC3E}">
        <p14:creationId xmlns:p14="http://schemas.microsoft.com/office/powerpoint/2010/main" val="249017484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p:cNvSpPr txBox="1">
            <a:spLocks/>
          </p:cNvSpPr>
          <p:nvPr/>
        </p:nvSpPr>
        <p:spPr>
          <a:xfrm>
            <a:off x="304800" y="381000"/>
            <a:ext cx="8622792" cy="609600"/>
          </a:xfrm>
          <a:prstGeom prst="rect">
            <a:avLst/>
          </a:prstGeom>
          <a:noFill/>
        </p:spPr>
        <p:txBody>
          <a:bodyPr>
            <a:noAutofit/>
          </a:bodyPr>
          <a:lst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marL="0" indent="0">
              <a:spcBef>
                <a:spcPts val="0"/>
              </a:spcBef>
              <a:buFont typeface="Wingdings" pitchFamily="2" charset="2"/>
              <a:buNone/>
            </a:pPr>
            <a:r>
              <a:rPr lang="en-US" sz="2400" dirty="0" smtClean="0">
                <a:solidFill>
                  <a:srgbClr val="006699"/>
                </a:solidFill>
                <a:latin typeface="Arial" panose="020B0604020202020204" pitchFamily="34" charset="0"/>
                <a:cs typeface="Arial" panose="020B0604020202020204" pitchFamily="34" charset="0"/>
              </a:rPr>
              <a:t>1) Increased Financial Stress – what does this mean?</a:t>
            </a:r>
            <a:endParaRPr lang="en-US" sz="2400" dirty="0">
              <a:solidFill>
                <a:srgbClr val="006699"/>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 xmlns:a16="http://schemas.microsoft.com/office/drawing/2014/main" id="{5C3175CD-93E4-4325-B70C-D13AD9804DC9}"/>
              </a:ext>
            </a:extLst>
          </p:cNvPr>
          <p:cNvSpPr txBox="1"/>
          <p:nvPr/>
        </p:nvSpPr>
        <p:spPr>
          <a:xfrm>
            <a:off x="751114" y="2861370"/>
            <a:ext cx="7848600" cy="3539430"/>
          </a:xfrm>
          <a:prstGeom prst="rect">
            <a:avLst/>
          </a:prstGeom>
          <a:noFill/>
        </p:spPr>
        <p:txBody>
          <a:bodyPr wrap="square" rtlCol="0">
            <a:spAutoFit/>
          </a:bodyPr>
          <a:lstStyle/>
          <a:p>
            <a:pPr algn="ctr"/>
            <a:r>
              <a:rPr lang="en-US" sz="1400" dirty="0" smtClean="0"/>
              <a:t>“However</a:t>
            </a:r>
            <a:r>
              <a:rPr lang="en-US" sz="1400" dirty="0"/>
              <a:t>, the potentially harmful effects of FTDs on market-wide stress have not been completely removed because, as is evident in the post-crisis period, FTDs for ETFs are growing and now have a positive and significant impact on the FSI measure. Thus, the potential source of stress on the financial system appears to have shifted from common stocks during the pre-crisis period to ETFs during the post-crisis period</a:t>
            </a:r>
            <a:r>
              <a:rPr lang="en-US" sz="1400" dirty="0" smtClean="0"/>
              <a:t>.”</a:t>
            </a:r>
          </a:p>
          <a:p>
            <a:pPr algn="ctr"/>
            <a:endParaRPr lang="en-US" sz="1400" dirty="0"/>
          </a:p>
          <a:p>
            <a:r>
              <a:rPr lang="en-US" sz="1400" dirty="0" smtClean="0">
                <a:sym typeface="Wingdings" panose="05000000000000000000" pitchFamily="2" charset="2"/>
              </a:rPr>
              <a:t> Spillovers and Leverage</a:t>
            </a:r>
            <a:endParaRPr lang="en-US" sz="1400" dirty="0" smtClean="0"/>
          </a:p>
          <a:p>
            <a:pPr marL="342900" indent="-342900">
              <a:buAutoNum type="arabicParenR"/>
            </a:pPr>
            <a:endParaRPr lang="en-US" sz="1400" dirty="0"/>
          </a:p>
          <a:p>
            <a:pPr marL="342900" indent="-342900">
              <a:buFont typeface="Arial" panose="020B0604020202020204" pitchFamily="34" charset="0"/>
              <a:buChar char="•"/>
            </a:pPr>
            <a:r>
              <a:rPr lang="en-US" sz="1400" dirty="0" smtClean="0"/>
              <a:t>Could being short $2.5bn, relative to </a:t>
            </a:r>
            <a:r>
              <a:rPr lang="en-US" sz="1400" smtClean="0"/>
              <a:t>a </a:t>
            </a:r>
            <a:r>
              <a:rPr lang="en-US" sz="1400" smtClean="0"/>
              <a:t>$30 </a:t>
            </a:r>
            <a:r>
              <a:rPr lang="en-US" sz="1400" dirty="0" smtClean="0"/>
              <a:t>trillion market-cap, cause distress?</a:t>
            </a:r>
          </a:p>
          <a:p>
            <a:r>
              <a:rPr lang="en-US" sz="1400" dirty="0" smtClean="0"/>
              <a:t>	Assumption</a:t>
            </a:r>
            <a:r>
              <a:rPr lang="en-US" sz="1400" dirty="0"/>
              <a:t>: ~ 2,000 ETFs, each short around 25,000 shares (1/2 or 1/4 </a:t>
            </a:r>
            <a:r>
              <a:rPr lang="en-US" sz="1400" dirty="0" smtClean="0"/>
              <a:t>	of </a:t>
            </a:r>
            <a:r>
              <a:rPr lang="en-US" sz="1400" dirty="0"/>
              <a:t>a create; assume 3 APs active in an ETF), and the average price is $50 </a:t>
            </a:r>
          </a:p>
          <a:p>
            <a:r>
              <a:rPr lang="en-US" sz="1400" dirty="0" smtClean="0"/>
              <a:t>	Result</a:t>
            </a:r>
            <a:r>
              <a:rPr lang="en-US" sz="1400" dirty="0"/>
              <a:t>: operational shorting = 2,000*25,000*$50 = $2.5 </a:t>
            </a:r>
            <a:r>
              <a:rPr lang="en-US" sz="1400" dirty="0" err="1"/>
              <a:t>bn</a:t>
            </a:r>
            <a:r>
              <a:rPr lang="en-US" sz="1400" dirty="0"/>
              <a:t>! </a:t>
            </a:r>
            <a:endParaRPr lang="en-US" sz="1400" dirty="0" smtClean="0"/>
          </a:p>
          <a:p>
            <a:pPr marL="342900" indent="-342900">
              <a:buFont typeface="Arial" panose="020B0604020202020204" pitchFamily="34" charset="0"/>
              <a:buChar char="•"/>
            </a:pPr>
            <a:r>
              <a:rPr lang="en-US" sz="1400" dirty="0" smtClean="0"/>
              <a:t>What </a:t>
            </a:r>
            <a:r>
              <a:rPr lang="en-US" sz="1400" dirty="0"/>
              <a:t>are the implications and effects?</a:t>
            </a:r>
          </a:p>
          <a:p>
            <a:endParaRPr lang="en-US" sz="1400" dirty="0"/>
          </a:p>
          <a:p>
            <a:pPr lvl="1"/>
            <a:r>
              <a:rPr lang="en-US" sz="1400" dirty="0" smtClean="0"/>
              <a:t> </a:t>
            </a:r>
            <a:endParaRPr lang="en-US"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478500" y="762000"/>
            <a:ext cx="4275392" cy="1747232"/>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91232254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p:cNvSpPr txBox="1">
            <a:spLocks/>
          </p:cNvSpPr>
          <p:nvPr/>
        </p:nvSpPr>
        <p:spPr>
          <a:xfrm>
            <a:off x="304800" y="381000"/>
            <a:ext cx="8622792" cy="609600"/>
          </a:xfrm>
          <a:prstGeom prst="rect">
            <a:avLst/>
          </a:prstGeom>
          <a:noFill/>
        </p:spPr>
        <p:txBody>
          <a:bodyPr>
            <a:noAutofit/>
          </a:bodyPr>
          <a:lst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marL="0" indent="0">
              <a:spcBef>
                <a:spcPts val="0"/>
              </a:spcBef>
              <a:buFont typeface="Wingdings" pitchFamily="2" charset="2"/>
              <a:buNone/>
            </a:pPr>
            <a:r>
              <a:rPr lang="en-US" sz="2400" dirty="0" smtClean="0">
                <a:solidFill>
                  <a:srgbClr val="006699"/>
                </a:solidFill>
                <a:latin typeface="Arial" panose="020B0604020202020204" pitchFamily="34" charset="0"/>
                <a:cs typeface="Arial" panose="020B0604020202020204" pitchFamily="34" charset="0"/>
              </a:rPr>
              <a:t>1) Increased Financial Stress?</a:t>
            </a:r>
            <a:endParaRPr lang="en-US" sz="2400" dirty="0">
              <a:solidFill>
                <a:srgbClr val="006699"/>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 xmlns:a16="http://schemas.microsoft.com/office/drawing/2014/main" id="{5C3175CD-93E4-4325-B70C-D13AD9804DC9}"/>
              </a:ext>
            </a:extLst>
          </p:cNvPr>
          <p:cNvSpPr txBox="1"/>
          <p:nvPr/>
        </p:nvSpPr>
        <p:spPr>
          <a:xfrm>
            <a:off x="625929" y="3276600"/>
            <a:ext cx="7848600" cy="1600438"/>
          </a:xfrm>
          <a:prstGeom prst="rect">
            <a:avLst/>
          </a:prstGeom>
          <a:noFill/>
        </p:spPr>
        <p:txBody>
          <a:bodyPr wrap="square" rtlCol="0">
            <a:spAutoFit/>
          </a:bodyPr>
          <a:lstStyle/>
          <a:p>
            <a:pPr algn="ctr"/>
            <a:r>
              <a:rPr lang="en-US" sz="1400" dirty="0"/>
              <a:t>“Similar to the results for FTDs, we find that a lead market maker’s other operational shorts are positively related to an individual ETF’s operational shorting activity and the Overall Market-wide Operational Shorts also exhibit a positive relation with an individual ETF’s operational shorting”</a:t>
            </a:r>
            <a:endParaRPr lang="en-US" sz="1400" dirty="0" smtClean="0"/>
          </a:p>
          <a:p>
            <a:pPr marL="342900" indent="-342900">
              <a:buAutoNum type="arabicParenR"/>
            </a:pPr>
            <a:endParaRPr lang="en-US" sz="1400" dirty="0"/>
          </a:p>
          <a:p>
            <a:pPr marL="342900" indent="-342900">
              <a:buFont typeface="Arial" panose="020B0604020202020204" pitchFamily="34" charset="0"/>
              <a:buChar char="•"/>
            </a:pPr>
            <a:r>
              <a:rPr lang="en-US" sz="1400" dirty="0" smtClean="0"/>
              <a:t>Shouldn’t we expect this, ex-ante? </a:t>
            </a:r>
          </a:p>
          <a:p>
            <a:pPr marL="800100" lvl="1" indent="-342900">
              <a:buFont typeface="Arial" panose="020B0604020202020204" pitchFamily="34" charset="0"/>
              <a:buChar char="•"/>
            </a:pPr>
            <a:endParaRPr lang="en-US" sz="1400" dirty="0"/>
          </a:p>
        </p:txBody>
      </p:sp>
      <p:pic>
        <p:nvPicPr>
          <p:cNvPr id="1026" name="Picture 2"/>
          <p:cNvPicPr>
            <a:picLocks noChangeAspect="1" noChangeArrowheads="1"/>
          </p:cNvPicPr>
          <p:nvPr/>
        </p:nvPicPr>
        <p:blipFill>
          <a:blip r:embed="rId3">
            <a:extLst>
              <a:ext uri="{28A0092B-C50C-407E-A947-70E740481C1C}">
                <a14:useLocalDpi xmlns:a14="http://schemas.microsoft.com/office/drawing/2010/main" val="0"/>
              </a:ext>
            </a:extLst>
          </a:blip>
          <a:srcRect/>
          <a:stretch>
            <a:fillRect/>
          </a:stretch>
        </p:blipFill>
        <p:spPr bwMode="auto">
          <a:xfrm>
            <a:off x="2148050" y="960664"/>
            <a:ext cx="4847900" cy="1981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107743438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p:cNvSpPr txBox="1">
            <a:spLocks/>
          </p:cNvSpPr>
          <p:nvPr/>
        </p:nvSpPr>
        <p:spPr>
          <a:xfrm>
            <a:off x="304800" y="381000"/>
            <a:ext cx="8622792" cy="609600"/>
          </a:xfrm>
          <a:prstGeom prst="rect">
            <a:avLst/>
          </a:prstGeom>
          <a:noFill/>
        </p:spPr>
        <p:txBody>
          <a:bodyPr>
            <a:noAutofit/>
          </a:bodyPr>
          <a:lst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marL="0" indent="0">
              <a:spcBef>
                <a:spcPts val="0"/>
              </a:spcBef>
              <a:buFont typeface="Wingdings" pitchFamily="2" charset="2"/>
              <a:buNone/>
            </a:pPr>
            <a:r>
              <a:rPr lang="en-US" sz="2400" dirty="0" smtClean="0">
                <a:solidFill>
                  <a:srgbClr val="006699"/>
                </a:solidFill>
                <a:latin typeface="Arial" panose="020B0604020202020204" pitchFamily="34" charset="0"/>
                <a:cs typeface="Arial" panose="020B0604020202020204" pitchFamily="34" charset="0"/>
              </a:rPr>
              <a:t>2) Appears Rational to “wait to create” – what are penalties?</a:t>
            </a:r>
            <a:endParaRPr lang="en-US" sz="2400" dirty="0">
              <a:solidFill>
                <a:srgbClr val="006699"/>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 xmlns:a16="http://schemas.microsoft.com/office/drawing/2014/main" id="{5C3175CD-93E4-4325-B70C-D13AD9804DC9}"/>
              </a:ext>
            </a:extLst>
          </p:cNvPr>
          <p:cNvSpPr txBox="1"/>
          <p:nvPr/>
        </p:nvSpPr>
        <p:spPr>
          <a:xfrm>
            <a:off x="647700" y="1551563"/>
            <a:ext cx="7848600" cy="3970318"/>
          </a:xfrm>
          <a:prstGeom prst="rect">
            <a:avLst/>
          </a:prstGeom>
          <a:noFill/>
        </p:spPr>
        <p:txBody>
          <a:bodyPr wrap="square" rtlCol="0">
            <a:spAutoFit/>
          </a:bodyPr>
          <a:lstStyle/>
          <a:p>
            <a:r>
              <a:rPr lang="en-US" sz="1400" b="1" dirty="0"/>
              <a:t>In addition, Rule 203(b)(3) of Regulation SHO requires that participants of a registered clearing agency must immediately purchase shares to close out failures to deliver in securities with large and persistent failures to deliver, referred to as “threshold securities,” if the failures to deliver persist for 13 consecutive settlement days.</a:t>
            </a:r>
            <a:r>
              <a:rPr lang="en-US" sz="1400" dirty="0"/>
              <a:t> Threshold securities are equity securities that have an aggregate fail to deliver position for five consecutive settlement days at a registered clearing agency (e.g., National Securities Clearing Corporation (NSCC)); totaling 10,000 shares or more; and equal to at least 0.5% of the issuer's total shares outstanding. As provided in Rule 203 of Regulation SHO, threshold securities are included on a list disseminated by a self-regulatory organization (“SRO”). Although as a result of compliance with Rule 204, generally a participant’s fail to deliver positions will not remain for 13 consecutive settlement days, if, for whatever reason, a participant of a registered clearing agency has a fail to deliver position at a registered clearing agency in a threshold security for 13 consecutive settlement days, the requirement to close-out such position under Rule 203(b)(3) remains in effect.</a:t>
            </a:r>
          </a:p>
          <a:p>
            <a:endParaRPr lang="en-US" sz="1400" dirty="0"/>
          </a:p>
          <a:p>
            <a:r>
              <a:rPr lang="en-US" sz="1400" dirty="0"/>
              <a:t>Source: https://www.sec.gov/investor/pubs/regsho.htm</a:t>
            </a:r>
          </a:p>
        </p:txBody>
      </p:sp>
    </p:spTree>
    <p:extLst>
      <p:ext uri="{BB962C8B-B14F-4D97-AF65-F5344CB8AC3E}">
        <p14:creationId xmlns:p14="http://schemas.microsoft.com/office/powerpoint/2010/main" val="2516475268"/>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Text Placeholder 1"/>
          <p:cNvSpPr txBox="1">
            <a:spLocks/>
          </p:cNvSpPr>
          <p:nvPr/>
        </p:nvSpPr>
        <p:spPr>
          <a:xfrm>
            <a:off x="304800" y="381000"/>
            <a:ext cx="8622792" cy="609600"/>
          </a:xfrm>
          <a:prstGeom prst="rect">
            <a:avLst/>
          </a:prstGeom>
          <a:noFill/>
        </p:spPr>
        <p:txBody>
          <a:bodyPr>
            <a:noAutofit/>
          </a:bodyPr>
          <a:lstStyle>
            <a:lvl1pPr marL="171450" marR="0" indent="-171450" algn="just" rtl="0" eaLnBrk="1" latinLnBrk="0" hangingPunct="1">
              <a:spcBef>
                <a:spcPct val="20000"/>
              </a:spcBef>
              <a:buFont typeface="Wingdings" pitchFamily="2" charset="2"/>
              <a:buChar char="Ø"/>
              <a:defRPr sz="1100">
                <a:solidFill>
                  <a:schemeClr val="tx1"/>
                </a:solidFill>
                <a:latin typeface="+mn-lt"/>
                <a:ea typeface="+mn-ea"/>
                <a:cs typeface="+mn-cs"/>
              </a:defRPr>
            </a:lvl1pPr>
            <a:lvl2pPr marL="742950" indent="-285750" algn="just" rtl="0" eaLnBrk="1" latinLnBrk="0" hangingPunct="1">
              <a:spcBef>
                <a:spcPct val="20000"/>
              </a:spcBef>
              <a:buFont typeface="Wingdings" pitchFamily="2" charset="2"/>
              <a:buChar char="q"/>
              <a:defRPr sz="1100">
                <a:solidFill>
                  <a:schemeClr val="tx1"/>
                </a:solidFill>
                <a:latin typeface="+mn-lt"/>
                <a:ea typeface="+mn-ea"/>
                <a:cs typeface="+mn-cs"/>
              </a:defRPr>
            </a:lvl2pPr>
            <a:lvl3pPr marL="1143000" indent="-228600" algn="just" rtl="0" eaLnBrk="1" latinLnBrk="0" hangingPunct="1">
              <a:spcBef>
                <a:spcPct val="20000"/>
              </a:spcBef>
              <a:buFont typeface="Wingdings" pitchFamily="2" charset="2"/>
              <a:buChar char="§"/>
              <a:defRPr sz="1100">
                <a:solidFill>
                  <a:schemeClr val="tx1"/>
                </a:solidFill>
                <a:latin typeface="+mn-lt"/>
                <a:ea typeface="+mn-ea"/>
                <a:cs typeface="+mn-cs"/>
              </a:defRPr>
            </a:lvl3pPr>
            <a:lvl4pPr marL="16002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4pPr>
            <a:lvl5pPr marL="2057400" indent="-228600" algn="just" rtl="0" eaLnBrk="1" latinLnBrk="0" hangingPunct="1">
              <a:spcBef>
                <a:spcPct val="20000"/>
              </a:spcBef>
              <a:buFont typeface="Courier New" pitchFamily="49" charset="0"/>
              <a:buChar char="o"/>
              <a:defRPr sz="1100">
                <a:solidFill>
                  <a:schemeClr val="tx1"/>
                </a:solidFill>
                <a:latin typeface="+mn-lt"/>
                <a:ea typeface="+mn-ea"/>
                <a:cs typeface="+mn-cs"/>
              </a:defRPr>
            </a:lvl5pPr>
            <a:lvl6pPr marL="2514600" indent="-228600" algn="l" rtl="0" eaLnBrk="1" latinLnBrk="0" hangingPunct="1">
              <a:spcBef>
                <a:spcPct val="20000"/>
              </a:spcBef>
              <a:buChar char="•"/>
              <a:defRPr sz="2000">
                <a:solidFill>
                  <a:schemeClr val="tx1"/>
                </a:solidFill>
                <a:latin typeface="+mn-lt"/>
                <a:ea typeface="+mn-ea"/>
                <a:cs typeface="+mn-cs"/>
              </a:defRPr>
            </a:lvl6pPr>
            <a:lvl7pPr marL="2971800" indent="-228600" algn="l" rtl="0" eaLnBrk="1" latinLnBrk="0" hangingPunct="1">
              <a:spcBef>
                <a:spcPct val="20000"/>
              </a:spcBef>
              <a:buChar char="•"/>
              <a:defRPr sz="2000">
                <a:solidFill>
                  <a:schemeClr val="tx1"/>
                </a:solidFill>
                <a:latin typeface="+mn-lt"/>
                <a:ea typeface="+mn-ea"/>
                <a:cs typeface="+mn-cs"/>
              </a:defRPr>
            </a:lvl7pPr>
            <a:lvl8pPr marL="3429000" indent="-228600" algn="l" rtl="0" eaLnBrk="1" latinLnBrk="0" hangingPunct="1">
              <a:spcBef>
                <a:spcPct val="20000"/>
              </a:spcBef>
              <a:buChar char="•"/>
              <a:defRPr sz="2000">
                <a:solidFill>
                  <a:schemeClr val="tx1"/>
                </a:solidFill>
                <a:latin typeface="+mn-lt"/>
                <a:ea typeface="+mn-ea"/>
                <a:cs typeface="+mn-cs"/>
              </a:defRPr>
            </a:lvl8pPr>
            <a:lvl9pPr marL="3886200" indent="-228600" algn="l" rtl="0" eaLnBrk="1" latinLnBrk="0" hangingPunct="1">
              <a:spcBef>
                <a:spcPct val="20000"/>
              </a:spcBef>
              <a:buChar char="•"/>
              <a:defRPr sz="2000">
                <a:solidFill>
                  <a:schemeClr val="tx1"/>
                </a:solidFill>
                <a:latin typeface="+mn-lt"/>
                <a:ea typeface="+mn-ea"/>
                <a:cs typeface="+mn-cs"/>
              </a:defRPr>
            </a:lvl9pPr>
            <a:extLst/>
          </a:lstStyle>
          <a:p>
            <a:pPr marL="0" indent="0">
              <a:spcBef>
                <a:spcPts val="0"/>
              </a:spcBef>
              <a:buFont typeface="Wingdings" pitchFamily="2" charset="2"/>
              <a:buNone/>
            </a:pPr>
            <a:r>
              <a:rPr lang="en-US" sz="2400" dirty="0" smtClean="0">
                <a:solidFill>
                  <a:srgbClr val="006699"/>
                </a:solidFill>
                <a:latin typeface="Arial" panose="020B0604020202020204" pitchFamily="34" charset="0"/>
                <a:cs typeface="Arial" panose="020B0604020202020204" pitchFamily="34" charset="0"/>
              </a:rPr>
              <a:t>3) Sample Results</a:t>
            </a:r>
            <a:endParaRPr lang="en-US" sz="2400" dirty="0">
              <a:solidFill>
                <a:srgbClr val="006699"/>
              </a:solidFill>
              <a:latin typeface="Arial" panose="020B0604020202020204" pitchFamily="34" charset="0"/>
              <a:cs typeface="Arial" panose="020B0604020202020204" pitchFamily="34" charset="0"/>
            </a:endParaRPr>
          </a:p>
        </p:txBody>
      </p:sp>
      <p:sp>
        <p:nvSpPr>
          <p:cNvPr id="3" name="TextBox 2">
            <a:extLst>
              <a:ext uri="{FF2B5EF4-FFF2-40B4-BE49-F238E27FC236}">
                <a16:creationId xmlns="" xmlns:a16="http://schemas.microsoft.com/office/drawing/2014/main" id="{5C3175CD-93E4-4325-B70C-D13AD9804DC9}"/>
              </a:ext>
            </a:extLst>
          </p:cNvPr>
          <p:cNvSpPr txBox="1"/>
          <p:nvPr/>
        </p:nvSpPr>
        <p:spPr>
          <a:xfrm>
            <a:off x="647700" y="1143000"/>
            <a:ext cx="7848600" cy="646331"/>
          </a:xfrm>
          <a:prstGeom prst="rect">
            <a:avLst/>
          </a:prstGeom>
          <a:noFill/>
        </p:spPr>
        <p:txBody>
          <a:bodyPr wrap="square" rtlCol="0">
            <a:spAutoFit/>
          </a:bodyPr>
          <a:lstStyle/>
          <a:p>
            <a:pPr marL="342900" indent="-342900">
              <a:buFont typeface="+mj-lt"/>
              <a:buAutoNum type="arabicPeriod"/>
            </a:pPr>
            <a:r>
              <a:rPr lang="en-US" dirty="0" smtClean="0"/>
              <a:t>What happens to the results if you pull out one AP?</a:t>
            </a:r>
          </a:p>
          <a:p>
            <a:pPr marL="342900" indent="-342900">
              <a:buFont typeface="+mj-lt"/>
              <a:buAutoNum type="arabicPeriod"/>
            </a:pPr>
            <a:r>
              <a:rPr lang="en-US" dirty="0" smtClean="0"/>
              <a:t>Maybe introduce AP-fixed effects</a:t>
            </a:r>
            <a:endParaRPr lang="en-US" dirty="0"/>
          </a:p>
        </p:txBody>
      </p:sp>
    </p:spTree>
    <p:extLst>
      <p:ext uri="{BB962C8B-B14F-4D97-AF65-F5344CB8AC3E}">
        <p14:creationId xmlns:p14="http://schemas.microsoft.com/office/powerpoint/2010/main" val="4233260343"/>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a:t>Questions?</a:t>
            </a:r>
            <a:endParaRPr lang="en-US" dirty="0"/>
          </a:p>
        </p:txBody>
      </p:sp>
      <p:sp>
        <p:nvSpPr>
          <p:cNvPr id="6" name="Text Placeholder 17"/>
          <p:cNvSpPr>
            <a:spLocks noGrp="1"/>
          </p:cNvSpPr>
          <p:nvPr>
            <p:ph type="body" sz="quarter" idx="19"/>
          </p:nvPr>
        </p:nvSpPr>
        <p:spPr>
          <a:xfrm>
            <a:off x="3581400" y="4876800"/>
            <a:ext cx="5410200" cy="1575733"/>
          </a:xfrm>
        </p:spPr>
        <p:txBody>
          <a:bodyPr anchor="t">
            <a:normAutofit/>
          </a:bodyPr>
          <a:lstStyle>
            <a:lvl1pPr marL="0" indent="0" algn="r">
              <a:buFontTx/>
              <a:buNone/>
              <a:defRPr sz="900" b="1" baseline="0"/>
            </a:lvl1pPr>
            <a:lvl2pPr marL="457200" indent="0">
              <a:buFontTx/>
              <a:buNone/>
              <a:defRPr/>
            </a:lvl2pPr>
            <a:lvl3pPr marL="914400" indent="0">
              <a:buFontTx/>
              <a:buNone/>
              <a:defRPr/>
            </a:lvl3pPr>
            <a:lvl4pPr marL="1371600" indent="0">
              <a:buFontTx/>
              <a:buNone/>
              <a:defRPr/>
            </a:lvl4pPr>
            <a:lvl5pPr marL="1828800" indent="0">
              <a:buFontTx/>
              <a:buNone/>
              <a:defRPr/>
            </a:lvl5pPr>
          </a:lstStyle>
          <a:p>
            <a:r>
              <a:rPr lang="fr-FR" sz="1100" b="0" dirty="0">
                <a:solidFill>
                  <a:schemeClr val="accent4">
                    <a:lumMod val="50000"/>
                  </a:schemeClr>
                </a:solidFill>
              </a:rPr>
              <a:t>T: +1.215.882.9983</a:t>
            </a:r>
          </a:p>
          <a:p>
            <a:r>
              <a:rPr lang="fr-FR" sz="1100" b="0" dirty="0">
                <a:solidFill>
                  <a:schemeClr val="accent4">
                    <a:lumMod val="50000"/>
                  </a:schemeClr>
                </a:solidFill>
              </a:rPr>
              <a:t>F: +1.216.245.3686</a:t>
            </a:r>
          </a:p>
          <a:p>
            <a:r>
              <a:rPr lang="fr-FR" sz="1100" b="0" dirty="0">
                <a:solidFill>
                  <a:schemeClr val="accent4">
                    <a:lumMod val="50000"/>
                  </a:schemeClr>
                </a:solidFill>
              </a:rPr>
              <a:t>ir@alphaarchitect.com</a:t>
            </a:r>
          </a:p>
          <a:p>
            <a:r>
              <a:rPr lang="fr-FR" sz="1100" b="0" dirty="0">
                <a:solidFill>
                  <a:schemeClr val="accent4">
                    <a:lumMod val="50000"/>
                  </a:schemeClr>
                </a:solidFill>
              </a:rPr>
              <a:t>213 </a:t>
            </a:r>
            <a:r>
              <a:rPr lang="fr-FR" sz="1100" b="0" dirty="0" err="1">
                <a:solidFill>
                  <a:schemeClr val="accent4">
                    <a:lumMod val="50000"/>
                  </a:schemeClr>
                </a:solidFill>
              </a:rPr>
              <a:t>Foxcroft</a:t>
            </a:r>
            <a:r>
              <a:rPr lang="fr-FR" sz="1100" b="0" dirty="0">
                <a:solidFill>
                  <a:schemeClr val="accent4">
                    <a:lumMod val="50000"/>
                  </a:schemeClr>
                </a:solidFill>
              </a:rPr>
              <a:t> Road</a:t>
            </a:r>
          </a:p>
          <a:p>
            <a:r>
              <a:rPr lang="fr-FR" sz="1100" b="0" dirty="0" err="1">
                <a:solidFill>
                  <a:schemeClr val="accent4">
                    <a:lumMod val="50000"/>
                  </a:schemeClr>
                </a:solidFill>
              </a:rPr>
              <a:t>Broomall</a:t>
            </a:r>
            <a:r>
              <a:rPr lang="fr-FR" sz="1100" b="0" dirty="0">
                <a:solidFill>
                  <a:schemeClr val="accent4">
                    <a:lumMod val="50000"/>
                  </a:schemeClr>
                </a:solidFill>
              </a:rPr>
              <a:t>, PA 19008</a:t>
            </a:r>
          </a:p>
        </p:txBody>
      </p:sp>
      <p:pic>
        <p:nvPicPr>
          <p:cNvPr id="3" name="Picture 13" descr="iwo-feb-23"/>
          <p:cNvPicPr>
            <a:picLocks noChangeAspect="1" noChangeArrowheads="1"/>
          </p:cNvPicPr>
          <p:nvPr>
            <p:custDataLst>
              <p:tags r:id="rId1"/>
            </p:custDataLst>
          </p:nvPr>
        </p:nvPicPr>
        <p:blipFill>
          <a:blip r:embed="rId4" cstate="print"/>
          <a:srcRect/>
          <a:stretch>
            <a:fillRect/>
          </a:stretch>
        </p:blipFill>
        <p:spPr>
          <a:xfrm>
            <a:off x="3015139" y="1447800"/>
            <a:ext cx="3113722" cy="2015195"/>
          </a:xfrm>
          <a:prstGeom prst="rect">
            <a:avLst/>
          </a:prstGeom>
          <a:noFill/>
          <a:ln>
            <a:noFill/>
          </a:ln>
        </p:spPr>
      </p:pic>
    </p:spTree>
    <p:extLst>
      <p:ext uri="{BB962C8B-B14F-4D97-AF65-F5344CB8AC3E}">
        <p14:creationId xmlns:p14="http://schemas.microsoft.com/office/powerpoint/2010/main" val="549289421"/>
      </p:ext>
    </p:extLst>
  </p:cSld>
  <p:clrMapOvr>
    <a:masterClrMapping/>
  </p:clrMapOvr>
</p:sld>
</file>

<file path=ppt/tags/tag1.xml><?xml version="1.0" encoding="utf-8"?>
<p:tagLst xmlns:a="http://schemas.openxmlformats.org/drawingml/2006/main" xmlns:r="http://schemas.openxmlformats.org/officeDocument/2006/relationships" xmlns:p="http://schemas.openxmlformats.org/presentationml/2006/main">
  <p:tag name="DVSHAPEID" val="t3BS3HecaF9FJlnAcugPyo"/>
</p:tagLst>
</file>

<file path=ppt/theme/theme1.xml><?xml version="1.0" encoding="utf-8"?>
<a:theme xmlns:a="http://schemas.openxmlformats.org/drawingml/2006/main" name="1_Pitchbook">
  <a:themeElements>
    <a:clrScheme name="Alpha Architect">
      <a:dk1>
        <a:sysClr val="windowText" lastClr="000000"/>
      </a:dk1>
      <a:lt1>
        <a:sysClr val="window" lastClr="FFFFFF"/>
      </a:lt1>
      <a:dk2>
        <a:srgbClr val="073E87"/>
      </a:dk2>
      <a:lt2>
        <a:srgbClr val="C6E7FC"/>
      </a:lt2>
      <a:accent1>
        <a:srgbClr val="31B6FD"/>
      </a:accent1>
      <a:accent2>
        <a:srgbClr val="4584D3"/>
      </a:accent2>
      <a:accent3>
        <a:srgbClr val="5BD078"/>
      </a:accent3>
      <a:accent4>
        <a:srgbClr val="3737DE"/>
      </a:accent4>
      <a:accent5>
        <a:srgbClr val="73ACF7"/>
      </a:accent5>
      <a:accent6>
        <a:srgbClr val="A6A8AB"/>
      </a:accent6>
      <a:hlink>
        <a:srgbClr val="2020B2"/>
      </a:hlink>
      <a:folHlink>
        <a:srgbClr val="052E65"/>
      </a:folHlink>
    </a:clrScheme>
    <a:fontScheme name="Custom 2">
      <a:majorFont>
        <a:latin typeface="Verdana"/>
        <a:ea typeface=""/>
        <a:cs typeface=""/>
      </a:majorFont>
      <a:minorFont>
        <a:latin typeface="Verdana"/>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Grek" typeface=""/>
        <a:font script="Cyrl" typeface=""/>
        <a:font script="Jpan" typeface="ＭＳ Ｐゴシック"/>
        <a:font script="Hang" typeface="맑은 고딕"/>
        <a:font script="Hans" typeface="宋体"/>
        <a:font script="Hant" typeface="微軟正黑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majorFont>
      <a:minorFont>
        <a:latin typeface="Calibri"/>
        <a:ea typeface=""/>
        <a:cs typeface=""/>
        <a:font script="Grek" typeface=""/>
        <a:font script="Cyrl"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minorFont>
    </a:fontScheme>
    <a:fmtScheme name="Office">
      <a:fillStyleLst>
        <a:solidFill>
          <a:schemeClr val="phClr"/>
        </a:solidFill>
        <a:gradFill rotWithShape="1">
          <a:gsLst>
            <a:gs pos="0">
              <a:schemeClr val="phClr">
                <a:tint val="50000"/>
                <a:shade val="98000"/>
                <a:satMod val="300000"/>
              </a:schemeClr>
            </a:gs>
            <a:gs pos="25000">
              <a:schemeClr val="phClr">
                <a:tint val="37000"/>
                <a:shade val="98000"/>
                <a:satMod val="300000"/>
              </a:schemeClr>
            </a:gs>
            <a:gs pos="100000">
              <a:schemeClr val="phClr">
                <a:tint val="5000"/>
                <a:satMod val="350000"/>
              </a:schemeClr>
            </a:gs>
          </a:gsLst>
          <a:lin ang="16200000" scaled="1"/>
        </a:gradFill>
        <a:gradFill rotWithShape="1">
          <a:gsLst>
            <a:gs pos="0">
              <a:schemeClr val="phClr">
                <a:shade val="75000"/>
                <a:satMod val="160000"/>
              </a:schemeClr>
            </a:gs>
            <a:gs pos="62000">
              <a:schemeClr val="phClr">
                <a:satMod val="125000"/>
              </a:schemeClr>
            </a:gs>
            <a:gs pos="100000">
              <a:schemeClr val="phClr">
                <a:tint val="80000"/>
                <a:satMod val="140000"/>
              </a:schemeClr>
            </a:gs>
          </a:gsLst>
          <a:lin ang="16200000" scaled="0"/>
        </a:gradFill>
      </a:fillStyleLst>
      <a:lnStyleLst>
        <a:ln w="6350" cap="rnd" cmpd="sng" algn="ctr">
          <a:solidFill>
            <a:schemeClr val="phClr"/>
          </a:solidFill>
          <a:prstDash val="solid"/>
        </a:ln>
        <a:ln w="25400" cap="rnd" cmpd="sng" algn="ctr">
          <a:solidFill>
            <a:schemeClr val="phClr"/>
          </a:solidFill>
          <a:prstDash val="solid"/>
        </a:ln>
        <a:ln w="34925" cap="rnd" cmpd="sng" algn="ctr">
          <a:solidFill>
            <a:schemeClr val="phClr"/>
          </a:solidFill>
          <a:prstDash val="solid"/>
        </a:ln>
      </a:lnStyleLst>
      <a:effectStyleLst>
        <a:effectStyle>
          <a:effectLst>
            <a:outerShdw blurRad="63500" dist="25400" dir="5400000">
              <a:srgbClr val="000000">
                <a:alpha val="43137"/>
              </a:srgbClr>
            </a:outerShdw>
          </a:effectLst>
        </a:effectStyle>
        <a:effectStyle>
          <a:effectLst>
            <a:outerShdw blurRad="50800" dist="38100" dir="5400000">
              <a:srgbClr val="000000">
                <a:alpha val="45882"/>
              </a:srgbClr>
            </a:outerShdw>
          </a:effectLst>
          <a:scene3d>
            <a:camera prst="orthographicFront" fov="0">
              <a:rot lat="0" lon="0" rev="0"/>
            </a:camera>
            <a:lightRig rig="contrasting" dir="t">
              <a:rot lat="0" lon="0" rev="16500000"/>
            </a:lightRig>
          </a:scene3d>
          <a:sp3d contourW="12700" prstMaterial="powder">
            <a:bevelT h="50800"/>
            <a:contourClr>
              <a:schemeClr val="phClr"/>
            </a:contourClr>
          </a:sp3d>
        </a:effectStyle>
        <a:effectStyle>
          <a:effectLst>
            <a:reflection blurRad="12700" stA="25000" endPos="28000" dist="38100" dir="5400000" sy="-100000"/>
          </a:effectLst>
          <a:scene3d>
            <a:camera prst="orthographicFront" fov="0">
              <a:rot lat="0" lon="0" rev="0"/>
            </a:camera>
            <a:lightRig rig="threePt" dir="t">
              <a:rot lat="0" lon="0" rev="0"/>
            </a:lightRig>
          </a:scene3d>
          <a:sp3d>
            <a:bevelT w="139700" h="38100"/>
            <a:contourClr>
              <a:schemeClr val="phClr"/>
            </a:contourClr>
          </a:sp3d>
        </a:effectStyle>
      </a:effectStyleLst>
      <a:bgFillStyleLst>
        <a:solidFill>
          <a:schemeClr val="phClr"/>
        </a:solidFill>
        <a:gradFill rotWithShape="1">
          <a:gsLst>
            <a:gs pos="0">
              <a:schemeClr val="phClr">
                <a:shade val="75000"/>
                <a:satMod val="250000"/>
              </a:schemeClr>
            </a:gs>
            <a:gs pos="20000">
              <a:schemeClr val="phClr">
                <a:shade val="85000"/>
                <a:satMod val="175000"/>
              </a:schemeClr>
            </a:gs>
            <a:gs pos="100000">
              <a:schemeClr val="phClr">
                <a:tint val="70000"/>
                <a:satMod val="175000"/>
              </a:schemeClr>
            </a:gs>
          </a:gsLst>
          <a:lin ang="16200000" scaled="1"/>
        </a:gradFill>
        <a:gradFill rotWithShape="1">
          <a:gsLst>
            <a:gs pos="0">
              <a:schemeClr val="phClr">
                <a:shade val="50000"/>
                <a:satMod val="145000"/>
              </a:schemeClr>
            </a:gs>
            <a:gs pos="30000">
              <a:schemeClr val="phClr">
                <a:shade val="65000"/>
                <a:satMod val="155000"/>
              </a:schemeClr>
            </a:gs>
            <a:gs pos="100000">
              <a:schemeClr val="phClr">
                <a:tint val="60000"/>
                <a:satMod val="170000"/>
              </a:schemeClr>
            </a:gs>
          </a:gsLst>
          <a:lin ang="16200000" scaled="1"/>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0</TotalTime>
  <Words>542</Words>
  <Application>Microsoft Office PowerPoint</Application>
  <PresentationFormat>Letter Paper (8.5x11 in)</PresentationFormat>
  <Paragraphs>57</Paragraphs>
  <Slides>7</Slides>
  <Notes>7</Notes>
  <HiddenSlides>0</HiddenSlides>
  <MMClips>0</MMClips>
  <ScaleCrop>false</ScaleCrop>
  <HeadingPairs>
    <vt:vector size="4" baseType="variant">
      <vt:variant>
        <vt:lpstr>Theme</vt:lpstr>
      </vt:variant>
      <vt:variant>
        <vt:i4>1</vt:i4>
      </vt:variant>
      <vt:variant>
        <vt:lpstr>Slide Titles</vt:lpstr>
      </vt:variant>
      <vt:variant>
        <vt:i4>7</vt:i4>
      </vt:variant>
    </vt:vector>
  </HeadingPairs>
  <TitlesOfParts>
    <vt:vector size="8" baseType="lpstr">
      <vt:lpstr>1_Pitchbook</vt:lpstr>
      <vt:lpstr>Discussion: ETF Short Interest and Failures-to-Deliver:  Naked Short-selling or Operational Shorting?</vt:lpstr>
      <vt:lpstr>PowerPoint Presentation</vt:lpstr>
      <vt:lpstr>PowerPoint Presentation</vt:lpstr>
      <vt:lpstr>PowerPoint Presentation</vt:lpstr>
      <vt:lpstr>PowerPoint Presentation</vt:lpstr>
      <vt:lpstr>PowerPoint Presentation</vt:lpstr>
      <vt:lpstr>Questions?</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
  <cp:lastModifiedBy/>
  <cp:revision>1</cp:revision>
  <dcterms:created xsi:type="dcterms:W3CDTF">2014-04-27T22:14:19Z</dcterms:created>
  <dcterms:modified xsi:type="dcterms:W3CDTF">2018-03-22T11:59:46Z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LCID">
    <vt:i4>1033</vt:i4>
  </property>
  <property fmtid="{D5CDD505-2E9C-101B-9397-08002B2CF9AE}" pid="3" name="_Version">
    <vt:lpwstr>12.0.4518</vt:lpwstr>
  </property>
</Properties>
</file>